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3548a1fc8e4a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4b5fc67b2743f7"/>
  </p:sldMasterIdLst>
  <p:sldIdLst>
    <p:sldId xmlns:r="http://schemas.openxmlformats.org/officeDocument/2006/relationships" id="256" r:id="R75698c0aa2c34935"/>
    <p:sldId xmlns:r="http://schemas.openxmlformats.org/officeDocument/2006/relationships" id="257" r:id="R17e1957b56564c98"/>
    <p:sldId xmlns:r="http://schemas.openxmlformats.org/officeDocument/2006/relationships" id="258" r:id="R25799cde94404dd4"/>
    <p:sldId xmlns:r="http://schemas.openxmlformats.org/officeDocument/2006/relationships" id="259" r:id="R0e809dee983c4d45"/>
    <p:sldId xmlns:r="http://schemas.openxmlformats.org/officeDocument/2006/relationships" id="260" r:id="R2278dba6072a46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4b5fc67b2743f7" /><Relationship Type="http://schemas.openxmlformats.org/officeDocument/2006/relationships/slide" Target="/ppt/slides/slide1.xml" Id="R75698c0aa2c34935" /><Relationship Type="http://schemas.openxmlformats.org/officeDocument/2006/relationships/slide" Target="/ppt/slides/slide2.xml" Id="R17e1957b56564c98" /><Relationship Type="http://schemas.openxmlformats.org/officeDocument/2006/relationships/slide" Target="/ppt/slides/slide3.xml" Id="R25799cde94404dd4" /><Relationship Type="http://schemas.openxmlformats.org/officeDocument/2006/relationships/slide" Target="/ppt/slides/slide4.xml" Id="R0e809dee983c4d45" /><Relationship Type="http://schemas.openxmlformats.org/officeDocument/2006/relationships/slide" Target="/ppt/slides/slide5.xml" Id="R2278dba6072a46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11141852443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d39ba57194a82" /><Relationship Type="http://schemas.openxmlformats.org/officeDocument/2006/relationships/theme" Target="/ppt/slideMasters/theme/theme1.xml" Id="Rd472717afbd14e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7d39ba57194a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44a6d7c9045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948f0d3aa4c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d390b9bc44c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ddc3ea17045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e6caffb7947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DIONES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DIONES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