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43b92a5ab943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85d497a35f4648"/>
  </p:sldMasterIdLst>
  <p:sldIdLst>
    <p:sldId xmlns:r="http://schemas.openxmlformats.org/officeDocument/2006/relationships" id="256" r:id="Rc5db46d8c2c24b24"/>
    <p:sldId xmlns:r="http://schemas.openxmlformats.org/officeDocument/2006/relationships" id="257" r:id="R2885f0e04d83403d"/>
    <p:sldId xmlns:r="http://schemas.openxmlformats.org/officeDocument/2006/relationships" id="258" r:id="R45670bae111f44ed"/>
    <p:sldId xmlns:r="http://schemas.openxmlformats.org/officeDocument/2006/relationships" id="259" r:id="Rc91b218dbaf149cf"/>
    <p:sldId xmlns:r="http://schemas.openxmlformats.org/officeDocument/2006/relationships" id="260" r:id="R5b53be2a9ce94d32"/>
    <p:sldId xmlns:r="http://schemas.openxmlformats.org/officeDocument/2006/relationships" id="261" r:id="R4d5480844c8147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85d497a35f4648" /><Relationship Type="http://schemas.openxmlformats.org/officeDocument/2006/relationships/slide" Target="/ppt/slides/slide1.xml" Id="Rc5db46d8c2c24b24" /><Relationship Type="http://schemas.openxmlformats.org/officeDocument/2006/relationships/slide" Target="/ppt/slides/slide2.xml" Id="R2885f0e04d83403d" /><Relationship Type="http://schemas.openxmlformats.org/officeDocument/2006/relationships/slide" Target="/ppt/slides/slide3.xml" Id="R45670bae111f44ed" /><Relationship Type="http://schemas.openxmlformats.org/officeDocument/2006/relationships/slide" Target="/ppt/slides/slide4.xml" Id="Rc91b218dbaf149cf" /><Relationship Type="http://schemas.openxmlformats.org/officeDocument/2006/relationships/slide" Target="/ppt/slides/slide5.xml" Id="R5b53be2a9ce94d32" /><Relationship Type="http://schemas.openxmlformats.org/officeDocument/2006/relationships/slide" Target="/ppt/slides/slide6.xml" Id="R4d5480844c8147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f5cb82c2ee46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b01f09b9b4bd7" /><Relationship Type="http://schemas.openxmlformats.org/officeDocument/2006/relationships/theme" Target="/ppt/slideMasters/theme/theme1.xml" Id="R2d240433e19243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fb01f09b9b4b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43b0717c548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9efbba06742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a85240cfc4b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8f7254ed94d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0e9c3c8f749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3799855fa43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 REGNSKAP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3 762 958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156 541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509 640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2 172 480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3 053 630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87 47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sonja@fraregnskap.no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995 900 238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