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5150dd005a41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49d1f451624270"/>
  </p:sldMasterIdLst>
  <p:sldIdLst>
    <p:sldId xmlns:r="http://schemas.openxmlformats.org/officeDocument/2006/relationships" id="256" r:id="R92019fa6a5ff42ae"/>
    <p:sldId xmlns:r="http://schemas.openxmlformats.org/officeDocument/2006/relationships" id="257" r:id="R908a540085f04f52"/>
    <p:sldId xmlns:r="http://schemas.openxmlformats.org/officeDocument/2006/relationships" id="258" r:id="Rb51041be611e480e"/>
    <p:sldId xmlns:r="http://schemas.openxmlformats.org/officeDocument/2006/relationships" id="259" r:id="R5f3fc4142d694247"/>
    <p:sldId xmlns:r="http://schemas.openxmlformats.org/officeDocument/2006/relationships" id="260" r:id="R68f7f96ff0b0403e"/>
    <p:sldId xmlns:r="http://schemas.openxmlformats.org/officeDocument/2006/relationships" id="261" r:id="R7cf888736a774e57"/>
    <p:sldId xmlns:r="http://schemas.openxmlformats.org/officeDocument/2006/relationships" id="262" r:id="R0fde6ed6331649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49d1f451624270" /><Relationship Type="http://schemas.openxmlformats.org/officeDocument/2006/relationships/slide" Target="/ppt/slides/slide1.xml" Id="R92019fa6a5ff42ae" /><Relationship Type="http://schemas.openxmlformats.org/officeDocument/2006/relationships/slide" Target="/ppt/slides/slide2.xml" Id="R908a540085f04f52" /><Relationship Type="http://schemas.openxmlformats.org/officeDocument/2006/relationships/slide" Target="/ppt/slides/slide3.xml" Id="Rb51041be611e480e" /><Relationship Type="http://schemas.openxmlformats.org/officeDocument/2006/relationships/slide" Target="/ppt/slides/slide4.xml" Id="R5f3fc4142d694247" /><Relationship Type="http://schemas.openxmlformats.org/officeDocument/2006/relationships/slide" Target="/ppt/slides/slide5.xml" Id="R68f7f96ff0b0403e" /><Relationship Type="http://schemas.openxmlformats.org/officeDocument/2006/relationships/slide" Target="/ppt/slides/slide6.xml" Id="R7cf888736a774e57" /><Relationship Type="http://schemas.openxmlformats.org/officeDocument/2006/relationships/slide" Target="/ppt/slides/slide7.xml" Id="R0fde6ed6331649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2bc0ed839744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6ed4a4c3b4269" /><Relationship Type="http://schemas.openxmlformats.org/officeDocument/2006/relationships/theme" Target="/ppt/slideMasters/theme/theme1.xml" Id="R61ae8211914a47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96ed4a4c3b42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5c51449cc4e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06eb56b454a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b0ef3ad014a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afd23376b40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befc3694248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4e1d533424d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ae2896cfb43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RØROS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INVEST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3 327 885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15 513 450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 HOLDING AS  –  37,6 %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SVS HOLDING AS  –  37,6 %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LJH HOLDING AS  –  24,8 %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An-Magritt-veien 120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995 892 928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