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391225d17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b04b245004600"/>
  </p:sldMasterIdLst>
  <p:sldIdLst>
    <p:sldId xmlns:r="http://schemas.openxmlformats.org/officeDocument/2006/relationships" id="256" r:id="R6cd04d3f29b041e7"/>
    <p:sldId xmlns:r="http://schemas.openxmlformats.org/officeDocument/2006/relationships" id="257" r:id="R1d15460ea61b4cc5"/>
    <p:sldId xmlns:r="http://schemas.openxmlformats.org/officeDocument/2006/relationships" id="258" r:id="R05bc233e13b84c4e"/>
    <p:sldId xmlns:r="http://schemas.openxmlformats.org/officeDocument/2006/relationships" id="259" r:id="R977502cd7fa146e2"/>
    <p:sldId xmlns:r="http://schemas.openxmlformats.org/officeDocument/2006/relationships" id="260" r:id="R36b3f58d4d8b45a9"/>
    <p:sldId xmlns:r="http://schemas.openxmlformats.org/officeDocument/2006/relationships" id="261" r:id="Rbd462eb09dc8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b04b245004600" /><Relationship Type="http://schemas.openxmlformats.org/officeDocument/2006/relationships/slide" Target="/ppt/slides/slide1.xml" Id="R6cd04d3f29b041e7" /><Relationship Type="http://schemas.openxmlformats.org/officeDocument/2006/relationships/slide" Target="/ppt/slides/slide2.xml" Id="R1d15460ea61b4cc5" /><Relationship Type="http://schemas.openxmlformats.org/officeDocument/2006/relationships/slide" Target="/ppt/slides/slide3.xml" Id="R05bc233e13b84c4e" /><Relationship Type="http://schemas.openxmlformats.org/officeDocument/2006/relationships/slide" Target="/ppt/slides/slide4.xml" Id="R977502cd7fa146e2" /><Relationship Type="http://schemas.openxmlformats.org/officeDocument/2006/relationships/slide" Target="/ppt/slides/slide5.xml" Id="R36b3f58d4d8b45a9" /><Relationship Type="http://schemas.openxmlformats.org/officeDocument/2006/relationships/slide" Target="/ppt/slides/slide6.xml" Id="Rbd462eb09dc8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7b8d41143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b1ffb38c44ee" /><Relationship Type="http://schemas.openxmlformats.org/officeDocument/2006/relationships/theme" Target="/ppt/slideMasters/theme/theme1.xml" Id="R386dab0a9294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0b1ffb38c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6c7c4e38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4908b577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ba59e28b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4242ce1c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711ce68f6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d5eff38c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