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770104ca0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b87067da743ae"/>
  </p:sldMasterIdLst>
  <p:sldIdLst>
    <p:sldId xmlns:r="http://schemas.openxmlformats.org/officeDocument/2006/relationships" id="256" r:id="R6bb061f118c34634"/>
    <p:sldId xmlns:r="http://schemas.openxmlformats.org/officeDocument/2006/relationships" id="257" r:id="Rfb189d830b6f43ea"/>
    <p:sldId xmlns:r="http://schemas.openxmlformats.org/officeDocument/2006/relationships" id="258" r:id="R80ef853c1e804bd2"/>
    <p:sldId xmlns:r="http://schemas.openxmlformats.org/officeDocument/2006/relationships" id="259" r:id="R2fa64425b2534ac8"/>
    <p:sldId xmlns:r="http://schemas.openxmlformats.org/officeDocument/2006/relationships" id="260" r:id="Ra81b2c14980f490f"/>
    <p:sldId xmlns:r="http://schemas.openxmlformats.org/officeDocument/2006/relationships" id="261" r:id="Re4a0d5612f85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b87067da743ae" /><Relationship Type="http://schemas.openxmlformats.org/officeDocument/2006/relationships/slide" Target="/ppt/slides/slide1.xml" Id="R6bb061f118c34634" /><Relationship Type="http://schemas.openxmlformats.org/officeDocument/2006/relationships/slide" Target="/ppt/slides/slide2.xml" Id="Rfb189d830b6f43ea" /><Relationship Type="http://schemas.openxmlformats.org/officeDocument/2006/relationships/slide" Target="/ppt/slides/slide3.xml" Id="R80ef853c1e804bd2" /><Relationship Type="http://schemas.openxmlformats.org/officeDocument/2006/relationships/slide" Target="/ppt/slides/slide4.xml" Id="R2fa64425b2534ac8" /><Relationship Type="http://schemas.openxmlformats.org/officeDocument/2006/relationships/slide" Target="/ppt/slides/slide5.xml" Id="Ra81b2c14980f490f" /><Relationship Type="http://schemas.openxmlformats.org/officeDocument/2006/relationships/slide" Target="/ppt/slides/slide6.xml" Id="Re4a0d5612f85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ea44d5fe4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924ebb244379" /><Relationship Type="http://schemas.openxmlformats.org/officeDocument/2006/relationships/theme" Target="/ppt/slideMasters/theme/theme1.xml" Id="R827a1f8abc62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7924ebb24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5527ed94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89b370a6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008af0c5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4ad5b2a3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676bd795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b9d0923a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