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8180302a1a45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5f2e3140f74f73"/>
  </p:sldMasterIdLst>
  <p:sldIdLst>
    <p:sldId xmlns:r="http://schemas.openxmlformats.org/officeDocument/2006/relationships" id="256" r:id="Rb01671bdf0ab49b4"/>
    <p:sldId xmlns:r="http://schemas.openxmlformats.org/officeDocument/2006/relationships" id="257" r:id="R059d0774a65b4443"/>
    <p:sldId xmlns:r="http://schemas.openxmlformats.org/officeDocument/2006/relationships" id="258" r:id="Rf906550d726e487b"/>
    <p:sldId xmlns:r="http://schemas.openxmlformats.org/officeDocument/2006/relationships" id="259" r:id="R33ecd65eb47f4b44"/>
    <p:sldId xmlns:r="http://schemas.openxmlformats.org/officeDocument/2006/relationships" id="260" r:id="Rb9d43aed02c6444e"/>
    <p:sldId xmlns:r="http://schemas.openxmlformats.org/officeDocument/2006/relationships" id="261" r:id="Rc57f1121631648b3"/>
    <p:sldId xmlns:r="http://schemas.openxmlformats.org/officeDocument/2006/relationships" id="262" r:id="R8149fe3a592045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f2e3140f74f73" /><Relationship Type="http://schemas.openxmlformats.org/officeDocument/2006/relationships/slide" Target="/ppt/slides/slide1.xml" Id="Rb01671bdf0ab49b4" /><Relationship Type="http://schemas.openxmlformats.org/officeDocument/2006/relationships/slide" Target="/ppt/slides/slide2.xml" Id="R059d0774a65b4443" /><Relationship Type="http://schemas.openxmlformats.org/officeDocument/2006/relationships/slide" Target="/ppt/slides/slide3.xml" Id="Rf906550d726e487b" /><Relationship Type="http://schemas.openxmlformats.org/officeDocument/2006/relationships/slide" Target="/ppt/slides/slide4.xml" Id="R33ecd65eb47f4b44" /><Relationship Type="http://schemas.openxmlformats.org/officeDocument/2006/relationships/slide" Target="/ppt/slides/slide5.xml" Id="Rb9d43aed02c6444e" /><Relationship Type="http://schemas.openxmlformats.org/officeDocument/2006/relationships/slide" Target="/ppt/slides/slide6.xml" Id="Rc57f1121631648b3" /><Relationship Type="http://schemas.openxmlformats.org/officeDocument/2006/relationships/slide" Target="/ppt/slides/slide7.xml" Id="R8149fe3a592045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ddbbbd75d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79903fbdb4ad0" /><Relationship Type="http://schemas.openxmlformats.org/officeDocument/2006/relationships/theme" Target="/ppt/slideMasters/theme/theme1.xml" Id="Recbf2451a1be49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79903fbdb4a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7e92db1b941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bab03b9ba42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cd30f6c0046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91e552013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fab114df64d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b5949f2ae45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998105c9d4d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RUNARS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RUNARS AS ble etablert [år] og holder til i Hvam.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21 855 495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1 967 291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1 357 094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11 203 831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HARALD HAGEN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RUNARS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KENNETH LINDHART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Kenneth Lindhart, Vekta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2165 Hvam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995 863 243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