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94f359c6e46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0826c88364cae"/>
  </p:sldMasterIdLst>
  <p:sldIdLst>
    <p:sldId xmlns:r="http://schemas.openxmlformats.org/officeDocument/2006/relationships" id="256" r:id="Rf8c6c76e5ddb495f"/>
    <p:sldId xmlns:r="http://schemas.openxmlformats.org/officeDocument/2006/relationships" id="257" r:id="R04d43d34cf3a4c01"/>
    <p:sldId xmlns:r="http://schemas.openxmlformats.org/officeDocument/2006/relationships" id="258" r:id="R1ea44e65a80748a3"/>
    <p:sldId xmlns:r="http://schemas.openxmlformats.org/officeDocument/2006/relationships" id="259" r:id="Rb2985654f4c14ee5"/>
    <p:sldId xmlns:r="http://schemas.openxmlformats.org/officeDocument/2006/relationships" id="260" r:id="R25e5c49402b24452"/>
    <p:sldId xmlns:r="http://schemas.openxmlformats.org/officeDocument/2006/relationships" id="261" r:id="Rfb43235c37b4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0826c88364cae" /><Relationship Type="http://schemas.openxmlformats.org/officeDocument/2006/relationships/slide" Target="/ppt/slides/slide1.xml" Id="Rf8c6c76e5ddb495f" /><Relationship Type="http://schemas.openxmlformats.org/officeDocument/2006/relationships/slide" Target="/ppt/slides/slide2.xml" Id="R04d43d34cf3a4c01" /><Relationship Type="http://schemas.openxmlformats.org/officeDocument/2006/relationships/slide" Target="/ppt/slides/slide3.xml" Id="R1ea44e65a80748a3" /><Relationship Type="http://schemas.openxmlformats.org/officeDocument/2006/relationships/slide" Target="/ppt/slides/slide4.xml" Id="Rb2985654f4c14ee5" /><Relationship Type="http://schemas.openxmlformats.org/officeDocument/2006/relationships/slide" Target="/ppt/slides/slide5.xml" Id="R25e5c49402b24452" /><Relationship Type="http://schemas.openxmlformats.org/officeDocument/2006/relationships/slide" Target="/ppt/slides/slide6.xml" Id="Rfb43235c37b4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e1a04fa7e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24efe98274a58" /><Relationship Type="http://schemas.openxmlformats.org/officeDocument/2006/relationships/theme" Target="/ppt/slideMasters/theme/theme1.xml" Id="Rb216e3d81417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24efe9827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d3537b4a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46061999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a518032c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4bb1d070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8f85fe16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8ace07564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