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9153b3eb18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5d84e04b14c09"/>
  </p:sldMasterIdLst>
  <p:sldIdLst>
    <p:sldId xmlns:r="http://schemas.openxmlformats.org/officeDocument/2006/relationships" id="256" r:id="R77bff3500b324a02"/>
    <p:sldId xmlns:r="http://schemas.openxmlformats.org/officeDocument/2006/relationships" id="257" r:id="R12ad61333fa745dd"/>
    <p:sldId xmlns:r="http://schemas.openxmlformats.org/officeDocument/2006/relationships" id="258" r:id="Rcf16bc8e9d1c41a2"/>
    <p:sldId xmlns:r="http://schemas.openxmlformats.org/officeDocument/2006/relationships" id="259" r:id="R3d8971455aa14edb"/>
    <p:sldId xmlns:r="http://schemas.openxmlformats.org/officeDocument/2006/relationships" id="260" r:id="Rb11c454e4cec4c79"/>
    <p:sldId xmlns:r="http://schemas.openxmlformats.org/officeDocument/2006/relationships" id="261" r:id="R1f125eb4591e4830"/>
    <p:sldId xmlns:r="http://schemas.openxmlformats.org/officeDocument/2006/relationships" id="262" r:id="R4227788d9cbd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5d84e04b14c09" /><Relationship Type="http://schemas.openxmlformats.org/officeDocument/2006/relationships/slide" Target="/ppt/slides/slide1.xml" Id="R77bff3500b324a02" /><Relationship Type="http://schemas.openxmlformats.org/officeDocument/2006/relationships/slide" Target="/ppt/slides/slide2.xml" Id="R12ad61333fa745dd" /><Relationship Type="http://schemas.openxmlformats.org/officeDocument/2006/relationships/slide" Target="/ppt/slides/slide3.xml" Id="Rcf16bc8e9d1c41a2" /><Relationship Type="http://schemas.openxmlformats.org/officeDocument/2006/relationships/slide" Target="/ppt/slides/slide4.xml" Id="R3d8971455aa14edb" /><Relationship Type="http://schemas.openxmlformats.org/officeDocument/2006/relationships/slide" Target="/ppt/slides/slide5.xml" Id="Rb11c454e4cec4c79" /><Relationship Type="http://schemas.openxmlformats.org/officeDocument/2006/relationships/slide" Target="/ppt/slides/slide6.xml" Id="R1f125eb4591e4830" /><Relationship Type="http://schemas.openxmlformats.org/officeDocument/2006/relationships/slide" Target="/ppt/slides/slide7.xml" Id="R4227788d9cbd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bd7db06af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67019f6c1401b" /><Relationship Type="http://schemas.openxmlformats.org/officeDocument/2006/relationships/theme" Target="/ppt/slideMasters/theme/theme1.xml" Id="Rb4f32c940791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67019f6c1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f02c8749241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bfb22d7ad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2dcb985eb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8248f3fd2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2fda1883e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473bf5567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43747c72e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 OLSEN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OLSEN TRANSPORT AS ble etablert [år] og holder til i Skotterud.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5 564 962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1 353 470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4 288 029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5 153 386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OLAF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Børrudvegen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2230 Skotterud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995 850 761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 OLSEN TRANSPORT AS</a:t>
            </a:r>
          </a:p>
        </p:txBody>
      </p:sp>
    </p:spTree>
  </p:cSld>
  <p:clrMapOvr>
    <a:masterClrMapping xmlns:a="http://schemas.openxmlformats.org/drawingml/2006/main"/>
  </p:clrMapOvr>
</p:sld>
</file>