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97d1e2169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e662fa0b74f06"/>
  </p:sldMasterIdLst>
  <p:sldIdLst>
    <p:sldId xmlns:r="http://schemas.openxmlformats.org/officeDocument/2006/relationships" id="256" r:id="R24ce0f90173a4dca"/>
    <p:sldId xmlns:r="http://schemas.openxmlformats.org/officeDocument/2006/relationships" id="257" r:id="R409d14a5a43f49f9"/>
    <p:sldId xmlns:r="http://schemas.openxmlformats.org/officeDocument/2006/relationships" id="258" r:id="Rd801c58169e94555"/>
    <p:sldId xmlns:r="http://schemas.openxmlformats.org/officeDocument/2006/relationships" id="259" r:id="R40c4977b649544d4"/>
    <p:sldId xmlns:r="http://schemas.openxmlformats.org/officeDocument/2006/relationships" id="260" r:id="R4adffc8d2a0c4611"/>
    <p:sldId xmlns:r="http://schemas.openxmlformats.org/officeDocument/2006/relationships" id="261" r:id="R1faed04fc23b4144"/>
    <p:sldId xmlns:r="http://schemas.openxmlformats.org/officeDocument/2006/relationships" id="262" r:id="Rbd5fbdcda6ef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e662fa0b74f06" /><Relationship Type="http://schemas.openxmlformats.org/officeDocument/2006/relationships/slide" Target="/ppt/slides/slide1.xml" Id="R24ce0f90173a4dca" /><Relationship Type="http://schemas.openxmlformats.org/officeDocument/2006/relationships/slide" Target="/ppt/slides/slide2.xml" Id="R409d14a5a43f49f9" /><Relationship Type="http://schemas.openxmlformats.org/officeDocument/2006/relationships/slide" Target="/ppt/slides/slide3.xml" Id="Rd801c58169e94555" /><Relationship Type="http://schemas.openxmlformats.org/officeDocument/2006/relationships/slide" Target="/ppt/slides/slide4.xml" Id="R40c4977b649544d4" /><Relationship Type="http://schemas.openxmlformats.org/officeDocument/2006/relationships/slide" Target="/ppt/slides/slide5.xml" Id="R4adffc8d2a0c4611" /><Relationship Type="http://schemas.openxmlformats.org/officeDocument/2006/relationships/slide" Target="/ppt/slides/slide6.xml" Id="R1faed04fc23b4144" /><Relationship Type="http://schemas.openxmlformats.org/officeDocument/2006/relationships/slide" Target="/ppt/slides/slide7.xml" Id="Rbd5fbdcda6ef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5c5fc3075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61edf98c4715" /><Relationship Type="http://schemas.openxmlformats.org/officeDocument/2006/relationships/theme" Target="/ppt/slideMasters/theme/theme1.xml" Id="Ra56fcfa3a5c3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f61edf98c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0f04d6da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6ea50f78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0ee3187b5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16900f2f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a1586420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854075ccb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d1f5a576e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6 139 449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SKARHEIM TOR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