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9bf557fe034b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19166118e94c59"/>
  </p:sldMasterIdLst>
  <p:sldIdLst>
    <p:sldId xmlns:r="http://schemas.openxmlformats.org/officeDocument/2006/relationships" id="256" r:id="Rad56fb375b784bb6"/>
    <p:sldId xmlns:r="http://schemas.openxmlformats.org/officeDocument/2006/relationships" id="257" r:id="R3f5e8fcfad8b4f11"/>
    <p:sldId xmlns:r="http://schemas.openxmlformats.org/officeDocument/2006/relationships" id="258" r:id="Ra04853fba54a4429"/>
    <p:sldId xmlns:r="http://schemas.openxmlformats.org/officeDocument/2006/relationships" id="259" r:id="R44b58d48ec004f5b"/>
    <p:sldId xmlns:r="http://schemas.openxmlformats.org/officeDocument/2006/relationships" id="260" r:id="R1a25a1a7d09e4aeb"/>
    <p:sldId xmlns:r="http://schemas.openxmlformats.org/officeDocument/2006/relationships" id="261" r:id="Ra79254001aaf4b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9166118e94c59" /><Relationship Type="http://schemas.openxmlformats.org/officeDocument/2006/relationships/slide" Target="/ppt/slides/slide1.xml" Id="Rad56fb375b784bb6" /><Relationship Type="http://schemas.openxmlformats.org/officeDocument/2006/relationships/slide" Target="/ppt/slides/slide2.xml" Id="R3f5e8fcfad8b4f11" /><Relationship Type="http://schemas.openxmlformats.org/officeDocument/2006/relationships/slide" Target="/ppt/slides/slide3.xml" Id="Ra04853fba54a4429" /><Relationship Type="http://schemas.openxmlformats.org/officeDocument/2006/relationships/slide" Target="/ppt/slides/slide4.xml" Id="R44b58d48ec004f5b" /><Relationship Type="http://schemas.openxmlformats.org/officeDocument/2006/relationships/slide" Target="/ppt/slides/slide5.xml" Id="R1a25a1a7d09e4aeb" /><Relationship Type="http://schemas.openxmlformats.org/officeDocument/2006/relationships/slide" Target="/ppt/slides/slide6.xml" Id="Ra79254001aaf4b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3eb55804c4d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64faa1c7049a3" /><Relationship Type="http://schemas.openxmlformats.org/officeDocument/2006/relationships/theme" Target="/ppt/slideMasters/theme/theme1.xml" Id="Ra558d863a40840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064faa1c7049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8076f054c46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d88258f2a42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2d0e4e97c47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d149bd11b48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54c65a4a342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a7bef2da84b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RORBUER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18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post@lofoten-rorbuer.no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lofoten-rorbuer.no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995 697 254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