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c6511f466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44131cd6941e0"/>
  </p:sldMasterIdLst>
  <p:sldIdLst>
    <p:sldId xmlns:r="http://schemas.openxmlformats.org/officeDocument/2006/relationships" id="256" r:id="R622321593024411d"/>
    <p:sldId xmlns:r="http://schemas.openxmlformats.org/officeDocument/2006/relationships" id="257" r:id="R168ee484f41d4494"/>
    <p:sldId xmlns:r="http://schemas.openxmlformats.org/officeDocument/2006/relationships" id="258" r:id="Rcb906043448e4f39"/>
    <p:sldId xmlns:r="http://schemas.openxmlformats.org/officeDocument/2006/relationships" id="259" r:id="Ra845d23f2f374196"/>
    <p:sldId xmlns:r="http://schemas.openxmlformats.org/officeDocument/2006/relationships" id="260" r:id="Rbcfcf364748147b6"/>
    <p:sldId xmlns:r="http://schemas.openxmlformats.org/officeDocument/2006/relationships" id="261" r:id="R30ef28d49482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44131cd6941e0" /><Relationship Type="http://schemas.openxmlformats.org/officeDocument/2006/relationships/slide" Target="/ppt/slides/slide1.xml" Id="R622321593024411d" /><Relationship Type="http://schemas.openxmlformats.org/officeDocument/2006/relationships/slide" Target="/ppt/slides/slide2.xml" Id="R168ee484f41d4494" /><Relationship Type="http://schemas.openxmlformats.org/officeDocument/2006/relationships/slide" Target="/ppt/slides/slide3.xml" Id="Rcb906043448e4f39" /><Relationship Type="http://schemas.openxmlformats.org/officeDocument/2006/relationships/slide" Target="/ppt/slides/slide4.xml" Id="Ra845d23f2f374196" /><Relationship Type="http://schemas.openxmlformats.org/officeDocument/2006/relationships/slide" Target="/ppt/slides/slide5.xml" Id="Rbcfcf364748147b6" /><Relationship Type="http://schemas.openxmlformats.org/officeDocument/2006/relationships/slide" Target="/ppt/slides/slide6.xml" Id="R30ef28d49482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76f457767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78cb7ea84295" /><Relationship Type="http://schemas.openxmlformats.org/officeDocument/2006/relationships/theme" Target="/ppt/slideMasters/theme/theme1.xml" Id="R895080856089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278cb7ea8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3a9bf480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d9942d4c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8f54a169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6a25cbff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0c92f94b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45ba1d41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