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d2a4c6df4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0941b78eb146ac"/>
  </p:sldMasterIdLst>
  <p:sldIdLst>
    <p:sldId xmlns:r="http://schemas.openxmlformats.org/officeDocument/2006/relationships" id="256" r:id="R7dab964126744236"/>
    <p:sldId xmlns:r="http://schemas.openxmlformats.org/officeDocument/2006/relationships" id="257" r:id="R9c857f045c834ce1"/>
    <p:sldId xmlns:r="http://schemas.openxmlformats.org/officeDocument/2006/relationships" id="258" r:id="R823bab9310e54d42"/>
    <p:sldId xmlns:r="http://schemas.openxmlformats.org/officeDocument/2006/relationships" id="259" r:id="R056f4a6f792144df"/>
    <p:sldId xmlns:r="http://schemas.openxmlformats.org/officeDocument/2006/relationships" id="260" r:id="R812a513aa5d240ec"/>
    <p:sldId xmlns:r="http://schemas.openxmlformats.org/officeDocument/2006/relationships" id="261" r:id="Rc0d2d44f2a5f4d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941b78eb146ac" /><Relationship Type="http://schemas.openxmlformats.org/officeDocument/2006/relationships/slide" Target="/ppt/slides/slide1.xml" Id="R7dab964126744236" /><Relationship Type="http://schemas.openxmlformats.org/officeDocument/2006/relationships/slide" Target="/ppt/slides/slide2.xml" Id="R9c857f045c834ce1" /><Relationship Type="http://schemas.openxmlformats.org/officeDocument/2006/relationships/slide" Target="/ppt/slides/slide3.xml" Id="R823bab9310e54d42" /><Relationship Type="http://schemas.openxmlformats.org/officeDocument/2006/relationships/slide" Target="/ppt/slides/slide4.xml" Id="R056f4a6f792144df" /><Relationship Type="http://schemas.openxmlformats.org/officeDocument/2006/relationships/slide" Target="/ppt/slides/slide5.xml" Id="R812a513aa5d240ec" /><Relationship Type="http://schemas.openxmlformats.org/officeDocument/2006/relationships/slide" Target="/ppt/slides/slide6.xml" Id="Rc0d2d44f2a5f4d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e2504725d42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a7e1b310a47da" /><Relationship Type="http://schemas.openxmlformats.org/officeDocument/2006/relationships/theme" Target="/ppt/slideMasters/theme/theme1.xml" Id="Rf559da56cb1741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a7e1b310a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018220f8d43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850271a76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243449c8d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07c59f7b0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6cefdc1e844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fbc142b5b46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JEVNAKER LUNNER NITTEDAL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bjorn@jlnstiftelsen.no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www.sparebank1stiftelsenjln.no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