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c8474bfa2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86cd648164758"/>
  </p:sldMasterIdLst>
  <p:sldIdLst>
    <p:sldId xmlns:r="http://schemas.openxmlformats.org/officeDocument/2006/relationships" id="256" r:id="Rb505aa75a4dc4187"/>
    <p:sldId xmlns:r="http://schemas.openxmlformats.org/officeDocument/2006/relationships" id="257" r:id="Rfb2fa214f6c2453a"/>
    <p:sldId xmlns:r="http://schemas.openxmlformats.org/officeDocument/2006/relationships" id="258" r:id="Ra34d006a0c404c6f"/>
    <p:sldId xmlns:r="http://schemas.openxmlformats.org/officeDocument/2006/relationships" id="259" r:id="Rbacde7bcfdc44015"/>
    <p:sldId xmlns:r="http://schemas.openxmlformats.org/officeDocument/2006/relationships" id="260" r:id="Re91efecfae614c77"/>
    <p:sldId xmlns:r="http://schemas.openxmlformats.org/officeDocument/2006/relationships" id="261" r:id="Rac861f4543de4dd0"/>
    <p:sldId xmlns:r="http://schemas.openxmlformats.org/officeDocument/2006/relationships" id="262" r:id="R5c4c102c4950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86cd648164758" /><Relationship Type="http://schemas.openxmlformats.org/officeDocument/2006/relationships/slide" Target="/ppt/slides/slide1.xml" Id="Rb505aa75a4dc4187" /><Relationship Type="http://schemas.openxmlformats.org/officeDocument/2006/relationships/slide" Target="/ppt/slides/slide2.xml" Id="Rfb2fa214f6c2453a" /><Relationship Type="http://schemas.openxmlformats.org/officeDocument/2006/relationships/slide" Target="/ppt/slides/slide3.xml" Id="Ra34d006a0c404c6f" /><Relationship Type="http://schemas.openxmlformats.org/officeDocument/2006/relationships/slide" Target="/ppt/slides/slide4.xml" Id="Rbacde7bcfdc44015" /><Relationship Type="http://schemas.openxmlformats.org/officeDocument/2006/relationships/slide" Target="/ppt/slides/slide5.xml" Id="Re91efecfae614c77" /><Relationship Type="http://schemas.openxmlformats.org/officeDocument/2006/relationships/slide" Target="/ppt/slides/slide6.xml" Id="Rac861f4543de4dd0" /><Relationship Type="http://schemas.openxmlformats.org/officeDocument/2006/relationships/slide" Target="/ppt/slides/slide7.xml" Id="R5c4c102c4950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6b8afbc5d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a92e97734521" /><Relationship Type="http://schemas.openxmlformats.org/officeDocument/2006/relationships/theme" Target="/ppt/slideMasters/theme/theme1.xml" Id="Rf03456ad4843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aa92e9773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fd03c32d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336c4ea49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451b7567b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37f210e94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65b812b1d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ec325dcc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2bf494be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