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6e1fa340c604ad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d60849c5df4f11"/>
  </p:sldMasterIdLst>
  <p:sldIdLst>
    <p:sldId xmlns:r="http://schemas.openxmlformats.org/officeDocument/2006/relationships" id="256" r:id="Rff4bbf823b6c4c11"/>
    <p:sldId xmlns:r="http://schemas.openxmlformats.org/officeDocument/2006/relationships" id="257" r:id="R6d038f89295e4820"/>
    <p:sldId xmlns:r="http://schemas.openxmlformats.org/officeDocument/2006/relationships" id="258" r:id="Rf533d82e216c4362"/>
    <p:sldId xmlns:r="http://schemas.openxmlformats.org/officeDocument/2006/relationships" id="259" r:id="R38a48389f134462c"/>
    <p:sldId xmlns:r="http://schemas.openxmlformats.org/officeDocument/2006/relationships" id="260" r:id="R78a8bd0e18334c97"/>
    <p:sldId xmlns:r="http://schemas.openxmlformats.org/officeDocument/2006/relationships" id="261" r:id="R8a0bc331a66a41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d60849c5df4f11" /><Relationship Type="http://schemas.openxmlformats.org/officeDocument/2006/relationships/slide" Target="/ppt/slides/slide1.xml" Id="Rff4bbf823b6c4c11" /><Relationship Type="http://schemas.openxmlformats.org/officeDocument/2006/relationships/slide" Target="/ppt/slides/slide2.xml" Id="R6d038f89295e4820" /><Relationship Type="http://schemas.openxmlformats.org/officeDocument/2006/relationships/slide" Target="/ppt/slides/slide3.xml" Id="Rf533d82e216c4362" /><Relationship Type="http://schemas.openxmlformats.org/officeDocument/2006/relationships/slide" Target="/ppt/slides/slide4.xml" Id="R38a48389f134462c" /><Relationship Type="http://schemas.openxmlformats.org/officeDocument/2006/relationships/slide" Target="/ppt/slides/slide5.xml" Id="R78a8bd0e18334c97" /><Relationship Type="http://schemas.openxmlformats.org/officeDocument/2006/relationships/slide" Target="/ppt/slides/slide6.xml" Id="R8a0bc331a66a41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faa35d5b47429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aa1adc8ac2453a" /><Relationship Type="http://schemas.openxmlformats.org/officeDocument/2006/relationships/theme" Target="/ppt/slideMasters/theme/theme1.xml" Id="Rc9cd02bebe5343c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3aa1adc8ac2453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fb2c5e15894b7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0b0ebe386b46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96b260d458414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071badfbe6444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f819b1d98f4c0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cc64b0658f46e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TRØNDELAG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TRØNDELAG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TRØNDELAG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TRØNDELAG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TRØNDELAG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TRØNDELAG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Moafjæra 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7606 Levanger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93 06 46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post@trondelagrevisjon.no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www.trondelagrevisjon.no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995 683 555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TRØNDELAG REVISJON AS</a:t>
            </a:r>
          </a:p>
        </p:txBody>
      </p:sp>
    </p:spTree>
  </p:cSld>
  <p:clrMapOvr>
    <a:masterClrMapping xmlns:a="http://schemas.openxmlformats.org/drawingml/2006/main"/>
  </p:clrMapOvr>
</p:sld>
</file>