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e2d914f5349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231dd792e4c52"/>
  </p:sldMasterIdLst>
  <p:sldIdLst>
    <p:sldId xmlns:r="http://schemas.openxmlformats.org/officeDocument/2006/relationships" id="256" r:id="Ra5231e3744bf4e99"/>
    <p:sldId xmlns:r="http://schemas.openxmlformats.org/officeDocument/2006/relationships" id="257" r:id="Rec5106f24b224abf"/>
    <p:sldId xmlns:r="http://schemas.openxmlformats.org/officeDocument/2006/relationships" id="258" r:id="R150d4d79eca1463a"/>
    <p:sldId xmlns:r="http://schemas.openxmlformats.org/officeDocument/2006/relationships" id="259" r:id="R2f3ca31ad1e3400f"/>
    <p:sldId xmlns:r="http://schemas.openxmlformats.org/officeDocument/2006/relationships" id="260" r:id="R826c20a9fde24c58"/>
    <p:sldId xmlns:r="http://schemas.openxmlformats.org/officeDocument/2006/relationships" id="261" r:id="Rf13fa8d296ed4bc5"/>
    <p:sldId xmlns:r="http://schemas.openxmlformats.org/officeDocument/2006/relationships" id="262" r:id="R7e611cf38b324a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231dd792e4c52" /><Relationship Type="http://schemas.openxmlformats.org/officeDocument/2006/relationships/slide" Target="/ppt/slides/slide1.xml" Id="Ra5231e3744bf4e99" /><Relationship Type="http://schemas.openxmlformats.org/officeDocument/2006/relationships/slide" Target="/ppt/slides/slide2.xml" Id="Rec5106f24b224abf" /><Relationship Type="http://schemas.openxmlformats.org/officeDocument/2006/relationships/slide" Target="/ppt/slides/slide3.xml" Id="R150d4d79eca1463a" /><Relationship Type="http://schemas.openxmlformats.org/officeDocument/2006/relationships/slide" Target="/ppt/slides/slide4.xml" Id="R2f3ca31ad1e3400f" /><Relationship Type="http://schemas.openxmlformats.org/officeDocument/2006/relationships/slide" Target="/ppt/slides/slide5.xml" Id="R826c20a9fde24c58" /><Relationship Type="http://schemas.openxmlformats.org/officeDocument/2006/relationships/slide" Target="/ppt/slides/slide6.xml" Id="Rf13fa8d296ed4bc5" /><Relationship Type="http://schemas.openxmlformats.org/officeDocument/2006/relationships/slide" Target="/ppt/slides/slide7.xml" Id="R7e611cf38b324a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bf628314046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0c490518b4557" /><Relationship Type="http://schemas.openxmlformats.org/officeDocument/2006/relationships/theme" Target="/ppt/slideMasters/theme/theme1.xml" Id="R9c8bc5d0f16447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70c490518b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d387cf81e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84faa0e3b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2aa52f7444b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35ed48ab142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aabe3f81f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ffe357ed34b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59b6309f840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322 774 176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337 323 598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354 943 840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APS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995 652 293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