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75c069d65c4e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9e5569e7d94943"/>
  </p:sldMasterIdLst>
  <p:sldIdLst>
    <p:sldId xmlns:r="http://schemas.openxmlformats.org/officeDocument/2006/relationships" id="256" r:id="R3d402a5736d140a7"/>
    <p:sldId xmlns:r="http://schemas.openxmlformats.org/officeDocument/2006/relationships" id="257" r:id="R1e7ead0725c04533"/>
    <p:sldId xmlns:r="http://schemas.openxmlformats.org/officeDocument/2006/relationships" id="258" r:id="R7942f5ef3da54141"/>
    <p:sldId xmlns:r="http://schemas.openxmlformats.org/officeDocument/2006/relationships" id="259" r:id="R275f9de34b3f4690"/>
    <p:sldId xmlns:r="http://schemas.openxmlformats.org/officeDocument/2006/relationships" id="260" r:id="Rb5c8da540f1b401d"/>
    <p:sldId xmlns:r="http://schemas.openxmlformats.org/officeDocument/2006/relationships" id="261" r:id="R4c560f20a02140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9e5569e7d94943" /><Relationship Type="http://schemas.openxmlformats.org/officeDocument/2006/relationships/slide" Target="/ppt/slides/slide1.xml" Id="R3d402a5736d140a7" /><Relationship Type="http://schemas.openxmlformats.org/officeDocument/2006/relationships/slide" Target="/ppt/slides/slide2.xml" Id="R1e7ead0725c04533" /><Relationship Type="http://schemas.openxmlformats.org/officeDocument/2006/relationships/slide" Target="/ppt/slides/slide3.xml" Id="R7942f5ef3da54141" /><Relationship Type="http://schemas.openxmlformats.org/officeDocument/2006/relationships/slide" Target="/ppt/slides/slide4.xml" Id="R275f9de34b3f4690" /><Relationship Type="http://schemas.openxmlformats.org/officeDocument/2006/relationships/slide" Target="/ppt/slides/slide5.xml" Id="Rb5c8da540f1b401d" /><Relationship Type="http://schemas.openxmlformats.org/officeDocument/2006/relationships/slide" Target="/ppt/slides/slide6.xml" Id="R4c560f20a02140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74ff26414247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b17e6c5a14b35" /><Relationship Type="http://schemas.openxmlformats.org/officeDocument/2006/relationships/theme" Target="/ppt/slideMasters/theme/theme1.xml" Id="R8474a1b8c9e446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3b17e6c5a14b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63dc9a10c45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87b7a894e49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3f350620844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a5e2dff764b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8b42781fb48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ff29c101c46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CGL HOLDING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995 652 293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II AS</a:t>
            </a:r>
          </a:p>
        </p:txBody>
      </p:sp>
    </p:spTree>
  </p:cSld>
  <p:clrMapOvr>
    <a:masterClrMapping xmlns:a="http://schemas.openxmlformats.org/drawingml/2006/main"/>
  </p:clrMapOvr>
</p:sld>
</file>