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78d9e3421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ec7c4a03a47de"/>
  </p:sldMasterIdLst>
  <p:sldIdLst>
    <p:sldId xmlns:r="http://schemas.openxmlformats.org/officeDocument/2006/relationships" id="256" r:id="R36f0e611e89a4117"/>
    <p:sldId xmlns:r="http://schemas.openxmlformats.org/officeDocument/2006/relationships" id="257" r:id="R2c9755381be649fb"/>
    <p:sldId xmlns:r="http://schemas.openxmlformats.org/officeDocument/2006/relationships" id="258" r:id="Raa8fcddde1e04382"/>
    <p:sldId xmlns:r="http://schemas.openxmlformats.org/officeDocument/2006/relationships" id="259" r:id="R4a03fa9739d94b9b"/>
    <p:sldId xmlns:r="http://schemas.openxmlformats.org/officeDocument/2006/relationships" id="260" r:id="Rdef6d95beaf0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ec7c4a03a47de" /><Relationship Type="http://schemas.openxmlformats.org/officeDocument/2006/relationships/slide" Target="/ppt/slides/slide1.xml" Id="R36f0e611e89a4117" /><Relationship Type="http://schemas.openxmlformats.org/officeDocument/2006/relationships/slide" Target="/ppt/slides/slide2.xml" Id="R2c9755381be649fb" /><Relationship Type="http://schemas.openxmlformats.org/officeDocument/2006/relationships/slide" Target="/ppt/slides/slide3.xml" Id="Raa8fcddde1e04382" /><Relationship Type="http://schemas.openxmlformats.org/officeDocument/2006/relationships/slide" Target="/ppt/slides/slide4.xml" Id="R4a03fa9739d94b9b" /><Relationship Type="http://schemas.openxmlformats.org/officeDocument/2006/relationships/slide" Target="/ppt/slides/slide5.xml" Id="Rdef6d95beaf0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64c2137c4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91fad3a14d2f" /><Relationship Type="http://schemas.openxmlformats.org/officeDocument/2006/relationships/theme" Target="/ppt/slideMasters/theme/theme1.xml" Id="R5641066383af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d91fad3a1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5461ccfa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62cf89461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b119cbbf1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3aad0c818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b1aeb932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