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25fd78e21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de6970d544ff8"/>
  </p:sldMasterIdLst>
  <p:sldIdLst>
    <p:sldId xmlns:r="http://schemas.openxmlformats.org/officeDocument/2006/relationships" id="256" r:id="R2384769a33264a3b"/>
    <p:sldId xmlns:r="http://schemas.openxmlformats.org/officeDocument/2006/relationships" id="257" r:id="R6f36a107c8b84068"/>
    <p:sldId xmlns:r="http://schemas.openxmlformats.org/officeDocument/2006/relationships" id="258" r:id="R3bfb3cdd603a4c22"/>
    <p:sldId xmlns:r="http://schemas.openxmlformats.org/officeDocument/2006/relationships" id="259" r:id="R3cf91acda4854d71"/>
    <p:sldId xmlns:r="http://schemas.openxmlformats.org/officeDocument/2006/relationships" id="260" r:id="Rca6357364a6f4354"/>
    <p:sldId xmlns:r="http://schemas.openxmlformats.org/officeDocument/2006/relationships" id="261" r:id="R8fc2eefc12d0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de6970d544ff8" /><Relationship Type="http://schemas.openxmlformats.org/officeDocument/2006/relationships/slide" Target="/ppt/slides/slide1.xml" Id="R2384769a33264a3b" /><Relationship Type="http://schemas.openxmlformats.org/officeDocument/2006/relationships/slide" Target="/ppt/slides/slide2.xml" Id="R6f36a107c8b84068" /><Relationship Type="http://schemas.openxmlformats.org/officeDocument/2006/relationships/slide" Target="/ppt/slides/slide3.xml" Id="R3bfb3cdd603a4c22" /><Relationship Type="http://schemas.openxmlformats.org/officeDocument/2006/relationships/slide" Target="/ppt/slides/slide4.xml" Id="R3cf91acda4854d71" /><Relationship Type="http://schemas.openxmlformats.org/officeDocument/2006/relationships/slide" Target="/ppt/slides/slide5.xml" Id="Rca6357364a6f4354" /><Relationship Type="http://schemas.openxmlformats.org/officeDocument/2006/relationships/slide" Target="/ppt/slides/slide6.xml" Id="R8fc2eefc12d0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910ddd486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02ccdbe884bd8" /><Relationship Type="http://schemas.openxmlformats.org/officeDocument/2006/relationships/theme" Target="/ppt/slideMasters/theme/theme1.xml" Id="Rc00858cee139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02ccdbe884b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f52963163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0881781d5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ba4156b55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b5e1ddfae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0157cbe02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4b3ef9f79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AFTENSTJERNEN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995 647 834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