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795d203c26e45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b5e68ffea5a438a"/>
  </p:sldMasterIdLst>
  <p:sldIdLst>
    <p:sldId xmlns:r="http://schemas.openxmlformats.org/officeDocument/2006/relationships" id="256" r:id="R614e5b188b4640ee"/>
    <p:sldId xmlns:r="http://schemas.openxmlformats.org/officeDocument/2006/relationships" id="257" r:id="R474f831f66c24123"/>
    <p:sldId xmlns:r="http://schemas.openxmlformats.org/officeDocument/2006/relationships" id="258" r:id="R5a309eef8f4c435c"/>
    <p:sldId xmlns:r="http://schemas.openxmlformats.org/officeDocument/2006/relationships" id="259" r:id="Rf358ae262b784b7e"/>
    <p:sldId xmlns:r="http://schemas.openxmlformats.org/officeDocument/2006/relationships" id="260" r:id="R90e428cb680642b1"/>
    <p:sldId xmlns:r="http://schemas.openxmlformats.org/officeDocument/2006/relationships" id="261" r:id="R5f5fc5232def4104"/>
    <p:sldId xmlns:r="http://schemas.openxmlformats.org/officeDocument/2006/relationships" id="262" r:id="Ref0aa45d6f5449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b5e68ffea5a438a" /><Relationship Type="http://schemas.openxmlformats.org/officeDocument/2006/relationships/slide" Target="/ppt/slides/slide1.xml" Id="R614e5b188b4640ee" /><Relationship Type="http://schemas.openxmlformats.org/officeDocument/2006/relationships/slide" Target="/ppt/slides/slide2.xml" Id="R474f831f66c24123" /><Relationship Type="http://schemas.openxmlformats.org/officeDocument/2006/relationships/slide" Target="/ppt/slides/slide3.xml" Id="R5a309eef8f4c435c" /><Relationship Type="http://schemas.openxmlformats.org/officeDocument/2006/relationships/slide" Target="/ppt/slides/slide4.xml" Id="Rf358ae262b784b7e" /><Relationship Type="http://schemas.openxmlformats.org/officeDocument/2006/relationships/slide" Target="/ppt/slides/slide5.xml" Id="R90e428cb680642b1" /><Relationship Type="http://schemas.openxmlformats.org/officeDocument/2006/relationships/slide" Target="/ppt/slides/slide6.xml" Id="R5f5fc5232def4104" /><Relationship Type="http://schemas.openxmlformats.org/officeDocument/2006/relationships/slide" Target="/ppt/slides/slide7.xml" Id="Ref0aa45d6f5449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fd97d388c446b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3dd78bce64454" /><Relationship Type="http://schemas.openxmlformats.org/officeDocument/2006/relationships/theme" Target="/ppt/slideMasters/theme/theme1.xml" Id="R290455037a3c419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d3dd78bce6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87063637fd46c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cf936a45694d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e2784ba9c643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347f2d30444a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315df946341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c3da3eaed7416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308f5af0f54c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FINANCIER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FINANCIER AS ble etablert [år] og holder til i Klokkarvik.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ÅGE GANGSØY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5378 Klokkarvik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995 606 496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FINANCIER AS</a:t>
            </a:r>
          </a:p>
        </p:txBody>
      </p:sp>
    </p:spTree>
  </p:cSld>
  <p:clrMapOvr>
    <a:masterClrMapping xmlns:a="http://schemas.openxmlformats.org/drawingml/2006/main"/>
  </p:clrMapOvr>
</p:sld>
</file>