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8c2f6dd3db48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f07b3341624162"/>
  </p:sldMasterIdLst>
  <p:sldIdLst>
    <p:sldId xmlns:r="http://schemas.openxmlformats.org/officeDocument/2006/relationships" id="256" r:id="Rf6a444e21dea4905"/>
    <p:sldId xmlns:r="http://schemas.openxmlformats.org/officeDocument/2006/relationships" id="257" r:id="R672bb0f7a0404589"/>
    <p:sldId xmlns:r="http://schemas.openxmlformats.org/officeDocument/2006/relationships" id="258" r:id="R8f07f1068f054cdf"/>
    <p:sldId xmlns:r="http://schemas.openxmlformats.org/officeDocument/2006/relationships" id="259" r:id="Ra2d3e587d4174554"/>
    <p:sldId xmlns:r="http://schemas.openxmlformats.org/officeDocument/2006/relationships" id="260" r:id="Rb44e778ed6834942"/>
    <p:sldId xmlns:r="http://schemas.openxmlformats.org/officeDocument/2006/relationships" id="261" r:id="R2b63e232445244b2"/>
    <p:sldId xmlns:r="http://schemas.openxmlformats.org/officeDocument/2006/relationships" id="262" r:id="R48c0760f4b274c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07b3341624162" /><Relationship Type="http://schemas.openxmlformats.org/officeDocument/2006/relationships/slide" Target="/ppt/slides/slide1.xml" Id="Rf6a444e21dea4905" /><Relationship Type="http://schemas.openxmlformats.org/officeDocument/2006/relationships/slide" Target="/ppt/slides/slide2.xml" Id="R672bb0f7a0404589" /><Relationship Type="http://schemas.openxmlformats.org/officeDocument/2006/relationships/slide" Target="/ppt/slides/slide3.xml" Id="R8f07f1068f054cdf" /><Relationship Type="http://schemas.openxmlformats.org/officeDocument/2006/relationships/slide" Target="/ppt/slides/slide4.xml" Id="Ra2d3e587d4174554" /><Relationship Type="http://schemas.openxmlformats.org/officeDocument/2006/relationships/slide" Target="/ppt/slides/slide5.xml" Id="Rb44e778ed6834942" /><Relationship Type="http://schemas.openxmlformats.org/officeDocument/2006/relationships/slide" Target="/ppt/slides/slide6.xml" Id="R2b63e232445244b2" /><Relationship Type="http://schemas.openxmlformats.org/officeDocument/2006/relationships/slide" Target="/ppt/slides/slide7.xml" Id="R48c0760f4b274c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03387860bf4c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c73d544b04bd6" /><Relationship Type="http://schemas.openxmlformats.org/officeDocument/2006/relationships/theme" Target="/ppt/slideMasters/theme/theme1.xml" Id="Rfb5b31ba124546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fc73d544b04b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c5994bca040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b4b7ed4994f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d067a7c814a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98dd9432045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b23fae35d41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8f211318041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ea1bf633644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CONSULENTEN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CONSULENTEN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133 839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109 852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1 859 221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SCHJØLBERG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995 549 638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