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d84329562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82af3313e4a60"/>
  </p:sldMasterIdLst>
  <p:sldIdLst>
    <p:sldId xmlns:r="http://schemas.openxmlformats.org/officeDocument/2006/relationships" id="256" r:id="Ra74f623b016045da"/>
    <p:sldId xmlns:r="http://schemas.openxmlformats.org/officeDocument/2006/relationships" id="257" r:id="R7ff1431390624eb9"/>
    <p:sldId xmlns:r="http://schemas.openxmlformats.org/officeDocument/2006/relationships" id="258" r:id="Rcc5f993700f04743"/>
    <p:sldId xmlns:r="http://schemas.openxmlformats.org/officeDocument/2006/relationships" id="259" r:id="Rf4c5731a78b74cd1"/>
    <p:sldId xmlns:r="http://schemas.openxmlformats.org/officeDocument/2006/relationships" id="260" r:id="Rb751780125ef405a"/>
    <p:sldId xmlns:r="http://schemas.openxmlformats.org/officeDocument/2006/relationships" id="261" r:id="R9aa326a2b745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82af3313e4a60" /><Relationship Type="http://schemas.openxmlformats.org/officeDocument/2006/relationships/slide" Target="/ppt/slides/slide1.xml" Id="Ra74f623b016045da" /><Relationship Type="http://schemas.openxmlformats.org/officeDocument/2006/relationships/slide" Target="/ppt/slides/slide2.xml" Id="R7ff1431390624eb9" /><Relationship Type="http://schemas.openxmlformats.org/officeDocument/2006/relationships/slide" Target="/ppt/slides/slide3.xml" Id="Rcc5f993700f04743" /><Relationship Type="http://schemas.openxmlformats.org/officeDocument/2006/relationships/slide" Target="/ppt/slides/slide4.xml" Id="Rf4c5731a78b74cd1" /><Relationship Type="http://schemas.openxmlformats.org/officeDocument/2006/relationships/slide" Target="/ppt/slides/slide5.xml" Id="Rb751780125ef405a" /><Relationship Type="http://schemas.openxmlformats.org/officeDocument/2006/relationships/slide" Target="/ppt/slides/slide6.xml" Id="R9aa326a2b745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8b6bd30a6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7563e53348fa" /><Relationship Type="http://schemas.openxmlformats.org/officeDocument/2006/relationships/theme" Target="/ppt/slideMasters/theme/theme1.xml" Id="R924179c39450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07563e533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2ead463ef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fb2f291bc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e9b42047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650b51ff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afaa97cd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7b73b46b9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