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b07a68fc7a4b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56e4eb9f6d4796"/>
  </p:sldMasterIdLst>
  <p:sldIdLst>
    <p:sldId xmlns:r="http://schemas.openxmlformats.org/officeDocument/2006/relationships" id="256" r:id="R8db62e141ead4a0e"/>
    <p:sldId xmlns:r="http://schemas.openxmlformats.org/officeDocument/2006/relationships" id="257" r:id="R72b606c3e4d94714"/>
    <p:sldId xmlns:r="http://schemas.openxmlformats.org/officeDocument/2006/relationships" id="258" r:id="R609c6e0beade42b3"/>
    <p:sldId xmlns:r="http://schemas.openxmlformats.org/officeDocument/2006/relationships" id="259" r:id="Rca6b44a3a01e478f"/>
    <p:sldId xmlns:r="http://schemas.openxmlformats.org/officeDocument/2006/relationships" id="260" r:id="R5f679bdab81c40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6e4eb9f6d4796" /><Relationship Type="http://schemas.openxmlformats.org/officeDocument/2006/relationships/slide" Target="/ppt/slides/slide1.xml" Id="R8db62e141ead4a0e" /><Relationship Type="http://schemas.openxmlformats.org/officeDocument/2006/relationships/slide" Target="/ppt/slides/slide2.xml" Id="R72b606c3e4d94714" /><Relationship Type="http://schemas.openxmlformats.org/officeDocument/2006/relationships/slide" Target="/ppt/slides/slide3.xml" Id="R609c6e0beade42b3" /><Relationship Type="http://schemas.openxmlformats.org/officeDocument/2006/relationships/slide" Target="/ppt/slides/slide4.xml" Id="Rca6b44a3a01e478f" /><Relationship Type="http://schemas.openxmlformats.org/officeDocument/2006/relationships/slide" Target="/ppt/slides/slide5.xml" Id="R5f679bdab81c40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d1f6129c5c40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65779d3374e2d" /><Relationship Type="http://schemas.openxmlformats.org/officeDocument/2006/relationships/theme" Target="/ppt/slideMasters/theme/theme1.xml" Id="Rf7b1def290f643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565779d3374e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d2038a8f24c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f9e4a0bb944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afc1463904a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c0fc3be5d45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2832f6e2441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VEST-NORGE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VEST-NORGE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Jahren, Smedhaugvegen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eivind.jahren58@gmail.com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995 502 372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