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6b9d01a2a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47b480c6284394"/>
  </p:sldMasterIdLst>
  <p:sldIdLst>
    <p:sldId xmlns:r="http://schemas.openxmlformats.org/officeDocument/2006/relationships" id="256" r:id="R43945511f1b541e9"/>
    <p:sldId xmlns:r="http://schemas.openxmlformats.org/officeDocument/2006/relationships" id="257" r:id="R49faea53e9bc4a69"/>
    <p:sldId xmlns:r="http://schemas.openxmlformats.org/officeDocument/2006/relationships" id="258" r:id="R9c1a46f5bfd243e6"/>
    <p:sldId xmlns:r="http://schemas.openxmlformats.org/officeDocument/2006/relationships" id="259" r:id="R26b1867c19fe42cc"/>
    <p:sldId xmlns:r="http://schemas.openxmlformats.org/officeDocument/2006/relationships" id="260" r:id="Re7ac05a2e00c43e2"/>
    <p:sldId xmlns:r="http://schemas.openxmlformats.org/officeDocument/2006/relationships" id="261" r:id="R017e225bc268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7b480c6284394" /><Relationship Type="http://schemas.openxmlformats.org/officeDocument/2006/relationships/slide" Target="/ppt/slides/slide1.xml" Id="R43945511f1b541e9" /><Relationship Type="http://schemas.openxmlformats.org/officeDocument/2006/relationships/slide" Target="/ppt/slides/slide2.xml" Id="R49faea53e9bc4a69" /><Relationship Type="http://schemas.openxmlformats.org/officeDocument/2006/relationships/slide" Target="/ppt/slides/slide3.xml" Id="R9c1a46f5bfd243e6" /><Relationship Type="http://schemas.openxmlformats.org/officeDocument/2006/relationships/slide" Target="/ppt/slides/slide4.xml" Id="R26b1867c19fe42cc" /><Relationship Type="http://schemas.openxmlformats.org/officeDocument/2006/relationships/slide" Target="/ppt/slides/slide5.xml" Id="Re7ac05a2e00c43e2" /><Relationship Type="http://schemas.openxmlformats.org/officeDocument/2006/relationships/slide" Target="/ppt/slides/slide6.xml" Id="R017e225bc268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bd062b72b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4ea4d83184018" /><Relationship Type="http://schemas.openxmlformats.org/officeDocument/2006/relationships/theme" Target="/ppt/slideMasters/theme/theme1.xml" Id="R54b01b8d7c7e4f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e4ea4d8318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dd98385784a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4ede3c6b041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b12aae5c8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e13b9cda241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2adfc4a18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1cdccfefb4d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VEST-NORGE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Jahren, Smedhaugvegen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eivind.jahren58@gmail.com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995 502 372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