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90e226237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e64d517a74b52"/>
  </p:sldMasterIdLst>
  <p:sldIdLst>
    <p:sldId xmlns:r="http://schemas.openxmlformats.org/officeDocument/2006/relationships" id="256" r:id="Rc9135f09e19e4412"/>
    <p:sldId xmlns:r="http://schemas.openxmlformats.org/officeDocument/2006/relationships" id="257" r:id="R06a9357e7dcd45b3"/>
    <p:sldId xmlns:r="http://schemas.openxmlformats.org/officeDocument/2006/relationships" id="258" r:id="R5401662dcfbb405c"/>
    <p:sldId xmlns:r="http://schemas.openxmlformats.org/officeDocument/2006/relationships" id="259" r:id="R74cb050c09274840"/>
    <p:sldId xmlns:r="http://schemas.openxmlformats.org/officeDocument/2006/relationships" id="260" r:id="R962530e9509c4210"/>
    <p:sldId xmlns:r="http://schemas.openxmlformats.org/officeDocument/2006/relationships" id="261" r:id="Ra08e0e9575f749ee"/>
    <p:sldId xmlns:r="http://schemas.openxmlformats.org/officeDocument/2006/relationships" id="262" r:id="Rfdc765e7888c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e64d517a74b52" /><Relationship Type="http://schemas.openxmlformats.org/officeDocument/2006/relationships/slide" Target="/ppt/slides/slide1.xml" Id="Rc9135f09e19e4412" /><Relationship Type="http://schemas.openxmlformats.org/officeDocument/2006/relationships/slide" Target="/ppt/slides/slide2.xml" Id="R06a9357e7dcd45b3" /><Relationship Type="http://schemas.openxmlformats.org/officeDocument/2006/relationships/slide" Target="/ppt/slides/slide3.xml" Id="R5401662dcfbb405c" /><Relationship Type="http://schemas.openxmlformats.org/officeDocument/2006/relationships/slide" Target="/ppt/slides/slide4.xml" Id="R74cb050c09274840" /><Relationship Type="http://schemas.openxmlformats.org/officeDocument/2006/relationships/slide" Target="/ppt/slides/slide5.xml" Id="R962530e9509c4210" /><Relationship Type="http://schemas.openxmlformats.org/officeDocument/2006/relationships/slide" Target="/ppt/slides/slide6.xml" Id="Ra08e0e9575f749ee" /><Relationship Type="http://schemas.openxmlformats.org/officeDocument/2006/relationships/slide" Target="/ppt/slides/slide7.xml" Id="Rfdc765e7888c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a5fcc36ea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73ef13ff4433" /><Relationship Type="http://schemas.openxmlformats.org/officeDocument/2006/relationships/theme" Target="/ppt/slideMasters/theme/theme1.xml" Id="R2106d4d7f24f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373ef13ff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8935c74b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572e8782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9be295e2b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74baa246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10bfc1169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344c754d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03220a17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First Accounting, Storgata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