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67181af544a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feb78a759474e"/>
  </p:sldMasterIdLst>
  <p:sldIdLst>
    <p:sldId xmlns:r="http://schemas.openxmlformats.org/officeDocument/2006/relationships" id="256" r:id="R288db651cd1c4d04"/>
    <p:sldId xmlns:r="http://schemas.openxmlformats.org/officeDocument/2006/relationships" id="257" r:id="R3d35762482a142c0"/>
    <p:sldId xmlns:r="http://schemas.openxmlformats.org/officeDocument/2006/relationships" id="258" r:id="R8e0872dd979b4f91"/>
    <p:sldId xmlns:r="http://schemas.openxmlformats.org/officeDocument/2006/relationships" id="259" r:id="Rfbefd29e77764fc0"/>
    <p:sldId xmlns:r="http://schemas.openxmlformats.org/officeDocument/2006/relationships" id="260" r:id="Rfa2848677c284764"/>
    <p:sldId xmlns:r="http://schemas.openxmlformats.org/officeDocument/2006/relationships" id="261" r:id="Ra7d678114131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feb78a759474e" /><Relationship Type="http://schemas.openxmlformats.org/officeDocument/2006/relationships/slide" Target="/ppt/slides/slide1.xml" Id="R288db651cd1c4d04" /><Relationship Type="http://schemas.openxmlformats.org/officeDocument/2006/relationships/slide" Target="/ppt/slides/slide2.xml" Id="R3d35762482a142c0" /><Relationship Type="http://schemas.openxmlformats.org/officeDocument/2006/relationships/slide" Target="/ppt/slides/slide3.xml" Id="R8e0872dd979b4f91" /><Relationship Type="http://schemas.openxmlformats.org/officeDocument/2006/relationships/slide" Target="/ppt/slides/slide4.xml" Id="Rfbefd29e77764fc0" /><Relationship Type="http://schemas.openxmlformats.org/officeDocument/2006/relationships/slide" Target="/ppt/slides/slide5.xml" Id="Rfa2848677c284764" /><Relationship Type="http://schemas.openxmlformats.org/officeDocument/2006/relationships/slide" Target="/ppt/slides/slide6.xml" Id="Ra7d678114131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3ae6d0508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4cb0c95df4f22" /><Relationship Type="http://schemas.openxmlformats.org/officeDocument/2006/relationships/theme" Target="/ppt/slideMasters/theme/theme1.xml" Id="R4b721c338dae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4cb0c95df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297a801cb48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4cf1a3c914b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a1316818b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99bb8e6d2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d00d8948e44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66bdb84cf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STETINN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First Accounting, Storgata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995 498 146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STETINN AS</a:t>
            </a:r>
          </a:p>
        </p:txBody>
      </p:sp>
    </p:spTree>
  </p:cSld>
  <p:clrMapOvr>
    <a:masterClrMapping xmlns:a="http://schemas.openxmlformats.org/drawingml/2006/main"/>
  </p:clrMapOvr>
</p:sld>
</file>