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7ec201d4ce47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6708f4bcb94437"/>
  </p:sldMasterIdLst>
  <p:sldIdLst>
    <p:sldId xmlns:r="http://schemas.openxmlformats.org/officeDocument/2006/relationships" id="256" r:id="Rf6169a6dcbed4838"/>
    <p:sldId xmlns:r="http://schemas.openxmlformats.org/officeDocument/2006/relationships" id="257" r:id="R8026dd3acf7f4a89"/>
    <p:sldId xmlns:r="http://schemas.openxmlformats.org/officeDocument/2006/relationships" id="258" r:id="R92e2459826dc4a9b"/>
    <p:sldId xmlns:r="http://schemas.openxmlformats.org/officeDocument/2006/relationships" id="259" r:id="R1fd43adf8f0641db"/>
    <p:sldId xmlns:r="http://schemas.openxmlformats.org/officeDocument/2006/relationships" id="260" r:id="R9b29df6ad34e45c6"/>
    <p:sldId xmlns:r="http://schemas.openxmlformats.org/officeDocument/2006/relationships" id="261" r:id="R27bbb1b2d3b84a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708f4bcb94437" /><Relationship Type="http://schemas.openxmlformats.org/officeDocument/2006/relationships/slide" Target="/ppt/slides/slide1.xml" Id="Rf6169a6dcbed4838" /><Relationship Type="http://schemas.openxmlformats.org/officeDocument/2006/relationships/slide" Target="/ppt/slides/slide2.xml" Id="R8026dd3acf7f4a89" /><Relationship Type="http://schemas.openxmlformats.org/officeDocument/2006/relationships/slide" Target="/ppt/slides/slide3.xml" Id="R92e2459826dc4a9b" /><Relationship Type="http://schemas.openxmlformats.org/officeDocument/2006/relationships/slide" Target="/ppt/slides/slide4.xml" Id="R1fd43adf8f0641db" /><Relationship Type="http://schemas.openxmlformats.org/officeDocument/2006/relationships/slide" Target="/ppt/slides/slide5.xml" Id="R9b29df6ad34e45c6" /><Relationship Type="http://schemas.openxmlformats.org/officeDocument/2006/relationships/slide" Target="/ppt/slides/slide6.xml" Id="R27bbb1b2d3b84a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a85ce47694a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3b0ab349bc4bd4" /><Relationship Type="http://schemas.openxmlformats.org/officeDocument/2006/relationships/theme" Target="/ppt/slideMasters/theme/theme1.xml" Id="Recf89882b82f42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3b0ab349bc4b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69362c5ee44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23917142744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fbb0492be345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81316a8664d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8462f5db842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d25e2e21e45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MJÅVANNSVEGEN 35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MJÅVANNSVEGEN 35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2 001 876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875 061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2 499 453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19 193 491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995 490 749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MJÅVANNSVEGEN 35 AS</a:t>
            </a:r>
          </a:p>
        </p:txBody>
      </p:sp>
    </p:spTree>
  </p:cSld>
  <p:clrMapOvr>
    <a:masterClrMapping xmlns:a="http://schemas.openxmlformats.org/drawingml/2006/main"/>
  </p:clrMapOvr>
</p:sld>
</file>