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fdb3f2177f4a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5072e94a9646e5"/>
  </p:sldMasterIdLst>
  <p:sldIdLst>
    <p:sldId xmlns:r="http://schemas.openxmlformats.org/officeDocument/2006/relationships" id="256" r:id="R75d9f8e590e1404a"/>
    <p:sldId xmlns:r="http://schemas.openxmlformats.org/officeDocument/2006/relationships" id="257" r:id="R31b65823726745a9"/>
    <p:sldId xmlns:r="http://schemas.openxmlformats.org/officeDocument/2006/relationships" id="258" r:id="R65d48b09978c463c"/>
    <p:sldId xmlns:r="http://schemas.openxmlformats.org/officeDocument/2006/relationships" id="259" r:id="R1739ce1356c04eda"/>
    <p:sldId xmlns:r="http://schemas.openxmlformats.org/officeDocument/2006/relationships" id="260" r:id="Rbe2bf803b0b5426c"/>
    <p:sldId xmlns:r="http://schemas.openxmlformats.org/officeDocument/2006/relationships" id="261" r:id="R40e765038de64883"/>
    <p:sldId xmlns:r="http://schemas.openxmlformats.org/officeDocument/2006/relationships" id="262" r:id="Rd445a14b65bd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5072e94a9646e5" /><Relationship Type="http://schemas.openxmlformats.org/officeDocument/2006/relationships/slide" Target="/ppt/slides/slide1.xml" Id="R75d9f8e590e1404a" /><Relationship Type="http://schemas.openxmlformats.org/officeDocument/2006/relationships/slide" Target="/ppt/slides/slide2.xml" Id="R31b65823726745a9" /><Relationship Type="http://schemas.openxmlformats.org/officeDocument/2006/relationships/slide" Target="/ppt/slides/slide3.xml" Id="R65d48b09978c463c" /><Relationship Type="http://schemas.openxmlformats.org/officeDocument/2006/relationships/slide" Target="/ppt/slides/slide4.xml" Id="R1739ce1356c04eda" /><Relationship Type="http://schemas.openxmlformats.org/officeDocument/2006/relationships/slide" Target="/ppt/slides/slide5.xml" Id="Rbe2bf803b0b5426c" /><Relationship Type="http://schemas.openxmlformats.org/officeDocument/2006/relationships/slide" Target="/ppt/slides/slide6.xml" Id="R40e765038de64883" /><Relationship Type="http://schemas.openxmlformats.org/officeDocument/2006/relationships/slide" Target="/ppt/slides/slide7.xml" Id="Rd445a14b65bd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ecd13db6848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04c73dbd84b69" /><Relationship Type="http://schemas.openxmlformats.org/officeDocument/2006/relationships/theme" Target="/ppt/slideMasters/theme/theme1.xml" Id="R96ee10b858c4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804c73dbd84b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002fae0f944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50f10abc045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8b49becaf42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0d698e7d6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e269f70594e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4ed03263f4fc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b9714e16743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VIVICTA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VIVICTA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76 363 000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51 192 000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JS BIDCO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Sluppenvegen 17A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995 474 506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VIVICTA ACCOUNTING AS</a:t>
            </a:r>
          </a:p>
        </p:txBody>
      </p:sp>
    </p:spTree>
  </p:cSld>
  <p:clrMapOvr>
    <a:masterClrMapping xmlns:a="http://schemas.openxmlformats.org/drawingml/2006/main"/>
  </p:clrMapOvr>
</p:sld>
</file>