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267da4334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8246a274e54341"/>
  </p:sldMasterIdLst>
  <p:sldIdLst>
    <p:sldId xmlns:r="http://schemas.openxmlformats.org/officeDocument/2006/relationships" id="256" r:id="Rc8a1946e6c6e4010"/>
    <p:sldId xmlns:r="http://schemas.openxmlformats.org/officeDocument/2006/relationships" id="257" r:id="Rb189a474221341d2"/>
    <p:sldId xmlns:r="http://schemas.openxmlformats.org/officeDocument/2006/relationships" id="258" r:id="R8ab5309c4dd3469b"/>
    <p:sldId xmlns:r="http://schemas.openxmlformats.org/officeDocument/2006/relationships" id="259" r:id="R6834696007184ac0"/>
    <p:sldId xmlns:r="http://schemas.openxmlformats.org/officeDocument/2006/relationships" id="260" r:id="Rb6acfc3efaf245e1"/>
    <p:sldId xmlns:r="http://schemas.openxmlformats.org/officeDocument/2006/relationships" id="261" r:id="R5181a44976de4cbe"/>
    <p:sldId xmlns:r="http://schemas.openxmlformats.org/officeDocument/2006/relationships" id="262" r:id="R396d274b56c8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246a274e54341" /><Relationship Type="http://schemas.openxmlformats.org/officeDocument/2006/relationships/slide" Target="/ppt/slides/slide1.xml" Id="Rc8a1946e6c6e4010" /><Relationship Type="http://schemas.openxmlformats.org/officeDocument/2006/relationships/slide" Target="/ppt/slides/slide2.xml" Id="Rb189a474221341d2" /><Relationship Type="http://schemas.openxmlformats.org/officeDocument/2006/relationships/slide" Target="/ppt/slides/slide3.xml" Id="R8ab5309c4dd3469b" /><Relationship Type="http://schemas.openxmlformats.org/officeDocument/2006/relationships/slide" Target="/ppt/slides/slide4.xml" Id="R6834696007184ac0" /><Relationship Type="http://schemas.openxmlformats.org/officeDocument/2006/relationships/slide" Target="/ppt/slides/slide5.xml" Id="Rb6acfc3efaf245e1" /><Relationship Type="http://schemas.openxmlformats.org/officeDocument/2006/relationships/slide" Target="/ppt/slides/slide6.xml" Id="R5181a44976de4cbe" /><Relationship Type="http://schemas.openxmlformats.org/officeDocument/2006/relationships/slide" Target="/ppt/slides/slide7.xml" Id="R396d274b56c8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490c47ca44c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931135a6b4462" /><Relationship Type="http://schemas.openxmlformats.org/officeDocument/2006/relationships/theme" Target="/ppt/slideMasters/theme/theme1.xml" Id="Rbb2814d534e741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931135a6b44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9812a5a86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ef81eea40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c097e672a42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e6e9c41ad43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6d18430e34c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f60c0d1b4d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f901139cc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MALERFIRMA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MALERFIRMA MONSEN AS ble etablert [år] og holder til i Loddefjord.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162 130 920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14 171 013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11 651 307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18 873 831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56 653 892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SKÅLEVIKVEIEN HOLDING 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Skålevikveien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5178 Loddefjord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50 96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post@malerfirma-monsen.no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995 474 115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MONSEN AS</a:t>
            </a:r>
          </a:p>
        </p:txBody>
      </p:sp>
    </p:spTree>
  </p:cSld>
  <p:clrMapOvr>
    <a:masterClrMapping xmlns:a="http://schemas.openxmlformats.org/drawingml/2006/main"/>
  </p:clrMapOvr>
</p:sld>
</file>