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747d304b8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bbc4da7fe4c56"/>
  </p:sldMasterIdLst>
  <p:sldIdLst>
    <p:sldId xmlns:r="http://schemas.openxmlformats.org/officeDocument/2006/relationships" id="256" r:id="R1cad10cbcca74fc6"/>
    <p:sldId xmlns:r="http://schemas.openxmlformats.org/officeDocument/2006/relationships" id="257" r:id="R39a8745dd69142de"/>
    <p:sldId xmlns:r="http://schemas.openxmlformats.org/officeDocument/2006/relationships" id="258" r:id="R84a52e68e34746d1"/>
    <p:sldId xmlns:r="http://schemas.openxmlformats.org/officeDocument/2006/relationships" id="259" r:id="R8406bf459be34fd5"/>
    <p:sldId xmlns:r="http://schemas.openxmlformats.org/officeDocument/2006/relationships" id="260" r:id="Re443deffb3cb4296"/>
    <p:sldId xmlns:r="http://schemas.openxmlformats.org/officeDocument/2006/relationships" id="261" r:id="R1aa15e64e719424a"/>
    <p:sldId xmlns:r="http://schemas.openxmlformats.org/officeDocument/2006/relationships" id="262" r:id="R8f77252ebd40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bbc4da7fe4c56" /><Relationship Type="http://schemas.openxmlformats.org/officeDocument/2006/relationships/slide" Target="/ppt/slides/slide1.xml" Id="R1cad10cbcca74fc6" /><Relationship Type="http://schemas.openxmlformats.org/officeDocument/2006/relationships/slide" Target="/ppt/slides/slide2.xml" Id="R39a8745dd69142de" /><Relationship Type="http://schemas.openxmlformats.org/officeDocument/2006/relationships/slide" Target="/ppt/slides/slide3.xml" Id="R84a52e68e34746d1" /><Relationship Type="http://schemas.openxmlformats.org/officeDocument/2006/relationships/slide" Target="/ppt/slides/slide4.xml" Id="R8406bf459be34fd5" /><Relationship Type="http://schemas.openxmlformats.org/officeDocument/2006/relationships/slide" Target="/ppt/slides/slide5.xml" Id="Re443deffb3cb4296" /><Relationship Type="http://schemas.openxmlformats.org/officeDocument/2006/relationships/slide" Target="/ppt/slides/slide6.xml" Id="R1aa15e64e719424a" /><Relationship Type="http://schemas.openxmlformats.org/officeDocument/2006/relationships/slide" Target="/ppt/slides/slide7.xml" Id="R8f77252ebd40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f1c781e2d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c54890f32430c" /><Relationship Type="http://schemas.openxmlformats.org/officeDocument/2006/relationships/theme" Target="/ppt/slideMasters/theme/theme1.xml" Id="R393df4e62dd7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c54890f32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c8202811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f8bad7c4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bd55285b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055ce596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32f24a806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5d878a64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645760828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WILHELM KOCH-HAGEN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ARNE TOLFSBY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