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ec9b0c5994e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f3a9cc8c1451b"/>
  </p:sldMasterIdLst>
  <p:sldIdLst>
    <p:sldId xmlns:r="http://schemas.openxmlformats.org/officeDocument/2006/relationships" id="256" r:id="Reec1593932b64a47"/>
    <p:sldId xmlns:r="http://schemas.openxmlformats.org/officeDocument/2006/relationships" id="257" r:id="R3adc5f0a6c624a5d"/>
    <p:sldId xmlns:r="http://schemas.openxmlformats.org/officeDocument/2006/relationships" id="258" r:id="R905fa65a8701417b"/>
    <p:sldId xmlns:r="http://schemas.openxmlformats.org/officeDocument/2006/relationships" id="259" r:id="R3a5a7d8bd665479c"/>
    <p:sldId xmlns:r="http://schemas.openxmlformats.org/officeDocument/2006/relationships" id="260" r:id="R5d87bef836c04c7b"/>
    <p:sldId xmlns:r="http://schemas.openxmlformats.org/officeDocument/2006/relationships" id="261" r:id="R98d17628213546ee"/>
    <p:sldId xmlns:r="http://schemas.openxmlformats.org/officeDocument/2006/relationships" id="262" r:id="R07d1088b3ec5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f3a9cc8c1451b" /><Relationship Type="http://schemas.openxmlformats.org/officeDocument/2006/relationships/slide" Target="/ppt/slides/slide1.xml" Id="Reec1593932b64a47" /><Relationship Type="http://schemas.openxmlformats.org/officeDocument/2006/relationships/slide" Target="/ppt/slides/slide2.xml" Id="R3adc5f0a6c624a5d" /><Relationship Type="http://schemas.openxmlformats.org/officeDocument/2006/relationships/slide" Target="/ppt/slides/slide3.xml" Id="R905fa65a8701417b" /><Relationship Type="http://schemas.openxmlformats.org/officeDocument/2006/relationships/slide" Target="/ppt/slides/slide4.xml" Id="R3a5a7d8bd665479c" /><Relationship Type="http://schemas.openxmlformats.org/officeDocument/2006/relationships/slide" Target="/ppt/slides/slide5.xml" Id="R5d87bef836c04c7b" /><Relationship Type="http://schemas.openxmlformats.org/officeDocument/2006/relationships/slide" Target="/ppt/slides/slide6.xml" Id="R98d17628213546ee" /><Relationship Type="http://schemas.openxmlformats.org/officeDocument/2006/relationships/slide" Target="/ppt/slides/slide7.xml" Id="R07d1088b3ec5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c784d57f044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7cb28025348b1" /><Relationship Type="http://schemas.openxmlformats.org/officeDocument/2006/relationships/theme" Target="/ppt/slideMasters/theme/theme1.xml" Id="R0c9b9f9ba7f0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7cb280253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5aa3e593542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a864aa0314f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b0a156a1441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aa8124999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2f116242f4e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825e68512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62387431e4b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BRETVIK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BRETVIK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3 086 485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46 042 351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61 489 419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BRETVIK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KRISTINE BRETVIK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Korvaldveien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995 446 901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BRETVIK HOLDING AS</a:t>
            </a:r>
          </a:p>
        </p:txBody>
      </p:sp>
    </p:spTree>
  </p:cSld>
  <p:clrMapOvr>
    <a:masterClrMapping xmlns:a="http://schemas.openxmlformats.org/drawingml/2006/main"/>
  </p:clrMapOvr>
</p:sld>
</file>