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2aa27962964f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f3cc5065ef41ed"/>
  </p:sldMasterIdLst>
  <p:sldIdLst>
    <p:sldId xmlns:r="http://schemas.openxmlformats.org/officeDocument/2006/relationships" id="256" r:id="Re9efc2e80ecb4e57"/>
    <p:sldId xmlns:r="http://schemas.openxmlformats.org/officeDocument/2006/relationships" id="257" r:id="Rca60d70caed84f33"/>
    <p:sldId xmlns:r="http://schemas.openxmlformats.org/officeDocument/2006/relationships" id="258" r:id="R9f151898b11c46d6"/>
    <p:sldId xmlns:r="http://schemas.openxmlformats.org/officeDocument/2006/relationships" id="259" r:id="Rb7feefcd38774d20"/>
    <p:sldId xmlns:r="http://schemas.openxmlformats.org/officeDocument/2006/relationships" id="260" r:id="R576593e25def44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f3cc5065ef41ed" /><Relationship Type="http://schemas.openxmlformats.org/officeDocument/2006/relationships/slide" Target="/ppt/slides/slide1.xml" Id="Re9efc2e80ecb4e57" /><Relationship Type="http://schemas.openxmlformats.org/officeDocument/2006/relationships/slide" Target="/ppt/slides/slide2.xml" Id="Rca60d70caed84f33" /><Relationship Type="http://schemas.openxmlformats.org/officeDocument/2006/relationships/slide" Target="/ppt/slides/slide3.xml" Id="R9f151898b11c46d6" /><Relationship Type="http://schemas.openxmlformats.org/officeDocument/2006/relationships/slide" Target="/ppt/slides/slide4.xml" Id="Rb7feefcd38774d20" /><Relationship Type="http://schemas.openxmlformats.org/officeDocument/2006/relationships/slide" Target="/ppt/slides/slide5.xml" Id="R576593e25def44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511cf02c5748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79f62115c4237" /><Relationship Type="http://schemas.openxmlformats.org/officeDocument/2006/relationships/theme" Target="/ppt/slideMasters/theme/theme1.xml" Id="Rf6e82e22a14a4a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279f62115c42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6d8b1eb494a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abec14b0440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046e444cb4d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a55e68f4646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f924b027c4e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ASLE JOHANSEN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ASLE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ASLE JOHANSEN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ASLE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ASLE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ASLE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995 440 539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ASLE JOHANSEN AS</a:t>
            </a:r>
          </a:p>
        </p:txBody>
      </p:sp>
    </p:spTree>
  </p:cSld>
  <p:clrMapOvr>
    <a:masterClrMapping xmlns:a="http://schemas.openxmlformats.org/drawingml/2006/main"/>
  </p:clrMapOvr>
</p:sld>
</file>