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fab8552ba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d1e151a6c4358"/>
  </p:sldMasterIdLst>
  <p:sldIdLst>
    <p:sldId xmlns:r="http://schemas.openxmlformats.org/officeDocument/2006/relationships" id="256" r:id="R62f57bf267ac487b"/>
    <p:sldId xmlns:r="http://schemas.openxmlformats.org/officeDocument/2006/relationships" id="257" r:id="Rc8e9b17131e4422c"/>
    <p:sldId xmlns:r="http://schemas.openxmlformats.org/officeDocument/2006/relationships" id="258" r:id="R1d86d4e3c4e6499c"/>
    <p:sldId xmlns:r="http://schemas.openxmlformats.org/officeDocument/2006/relationships" id="259" r:id="R59b8e87b41e54c15"/>
    <p:sldId xmlns:r="http://schemas.openxmlformats.org/officeDocument/2006/relationships" id="260" r:id="R035add5a5cb84206"/>
    <p:sldId xmlns:r="http://schemas.openxmlformats.org/officeDocument/2006/relationships" id="261" r:id="Raa25a15f3ed3481e"/>
    <p:sldId xmlns:r="http://schemas.openxmlformats.org/officeDocument/2006/relationships" id="262" r:id="Rbf8b9c38ab6a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d1e151a6c4358" /><Relationship Type="http://schemas.openxmlformats.org/officeDocument/2006/relationships/slide" Target="/ppt/slides/slide1.xml" Id="R62f57bf267ac487b" /><Relationship Type="http://schemas.openxmlformats.org/officeDocument/2006/relationships/slide" Target="/ppt/slides/slide2.xml" Id="Rc8e9b17131e4422c" /><Relationship Type="http://schemas.openxmlformats.org/officeDocument/2006/relationships/slide" Target="/ppt/slides/slide3.xml" Id="R1d86d4e3c4e6499c" /><Relationship Type="http://schemas.openxmlformats.org/officeDocument/2006/relationships/slide" Target="/ppt/slides/slide4.xml" Id="R59b8e87b41e54c15" /><Relationship Type="http://schemas.openxmlformats.org/officeDocument/2006/relationships/slide" Target="/ppt/slides/slide5.xml" Id="R035add5a5cb84206" /><Relationship Type="http://schemas.openxmlformats.org/officeDocument/2006/relationships/slide" Target="/ppt/slides/slide6.xml" Id="Raa25a15f3ed3481e" /><Relationship Type="http://schemas.openxmlformats.org/officeDocument/2006/relationships/slide" Target="/ppt/slides/slide7.xml" Id="Rbf8b9c38ab6a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bfb0630f7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2436b4394cb4" /><Relationship Type="http://schemas.openxmlformats.org/officeDocument/2006/relationships/theme" Target="/ppt/slideMasters/theme/theme1.xml" Id="R310e3086cfc3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12436b439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7780cdf3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7e716ae7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3c278d1c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8a890580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c3bfcb47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cc4305d7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9ac9a21a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