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0d318728224a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66ae50675b45af"/>
  </p:sldMasterIdLst>
  <p:sldIdLst>
    <p:sldId xmlns:r="http://schemas.openxmlformats.org/officeDocument/2006/relationships" id="256" r:id="R26688cc515c94ea4"/>
    <p:sldId xmlns:r="http://schemas.openxmlformats.org/officeDocument/2006/relationships" id="257" r:id="Rc802afcbeadc414b"/>
    <p:sldId xmlns:r="http://schemas.openxmlformats.org/officeDocument/2006/relationships" id="258" r:id="Rdfbe2abb27154be0"/>
    <p:sldId xmlns:r="http://schemas.openxmlformats.org/officeDocument/2006/relationships" id="259" r:id="R7579dfb5f8eb40ae"/>
    <p:sldId xmlns:r="http://schemas.openxmlformats.org/officeDocument/2006/relationships" id="260" r:id="R9628632d67b8440e"/>
    <p:sldId xmlns:r="http://schemas.openxmlformats.org/officeDocument/2006/relationships" id="261" r:id="R228047452fb248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6ae50675b45af" /><Relationship Type="http://schemas.openxmlformats.org/officeDocument/2006/relationships/slide" Target="/ppt/slides/slide1.xml" Id="R26688cc515c94ea4" /><Relationship Type="http://schemas.openxmlformats.org/officeDocument/2006/relationships/slide" Target="/ppt/slides/slide2.xml" Id="Rc802afcbeadc414b" /><Relationship Type="http://schemas.openxmlformats.org/officeDocument/2006/relationships/slide" Target="/ppt/slides/slide3.xml" Id="Rdfbe2abb27154be0" /><Relationship Type="http://schemas.openxmlformats.org/officeDocument/2006/relationships/slide" Target="/ppt/slides/slide4.xml" Id="R7579dfb5f8eb40ae" /><Relationship Type="http://schemas.openxmlformats.org/officeDocument/2006/relationships/slide" Target="/ppt/slides/slide5.xml" Id="R9628632d67b8440e" /><Relationship Type="http://schemas.openxmlformats.org/officeDocument/2006/relationships/slide" Target="/ppt/slides/slide6.xml" Id="R228047452fb248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4ac7640ad4c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91cdb79184ee5" /><Relationship Type="http://schemas.openxmlformats.org/officeDocument/2006/relationships/theme" Target="/ppt/slideMasters/theme/theme1.xml" Id="Rba8b16be2e2a4b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d91cdb79184e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82f013e464f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16738f47a45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89216924246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0f927112f44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787743d6e4e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0ba4940fa45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995 403 803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