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03d0e31b784e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750d8bc1e14dce"/>
  </p:sldMasterIdLst>
  <p:sldIdLst>
    <p:sldId xmlns:r="http://schemas.openxmlformats.org/officeDocument/2006/relationships" id="256" r:id="Rce05197dbf88465b"/>
    <p:sldId xmlns:r="http://schemas.openxmlformats.org/officeDocument/2006/relationships" id="257" r:id="Ra59d570491dc4271"/>
    <p:sldId xmlns:r="http://schemas.openxmlformats.org/officeDocument/2006/relationships" id="258" r:id="R5961d50c1de346e7"/>
    <p:sldId xmlns:r="http://schemas.openxmlformats.org/officeDocument/2006/relationships" id="259" r:id="Rb48389879f424acb"/>
    <p:sldId xmlns:r="http://schemas.openxmlformats.org/officeDocument/2006/relationships" id="260" r:id="R9c2654bf747c4f50"/>
    <p:sldId xmlns:r="http://schemas.openxmlformats.org/officeDocument/2006/relationships" id="261" r:id="R2d823c2cba4d4f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50d8bc1e14dce" /><Relationship Type="http://schemas.openxmlformats.org/officeDocument/2006/relationships/slide" Target="/ppt/slides/slide1.xml" Id="Rce05197dbf88465b" /><Relationship Type="http://schemas.openxmlformats.org/officeDocument/2006/relationships/slide" Target="/ppt/slides/slide2.xml" Id="Ra59d570491dc4271" /><Relationship Type="http://schemas.openxmlformats.org/officeDocument/2006/relationships/slide" Target="/ppt/slides/slide3.xml" Id="R5961d50c1de346e7" /><Relationship Type="http://schemas.openxmlformats.org/officeDocument/2006/relationships/slide" Target="/ppt/slides/slide4.xml" Id="Rb48389879f424acb" /><Relationship Type="http://schemas.openxmlformats.org/officeDocument/2006/relationships/slide" Target="/ppt/slides/slide5.xml" Id="R9c2654bf747c4f50" /><Relationship Type="http://schemas.openxmlformats.org/officeDocument/2006/relationships/slide" Target="/ppt/slides/slide6.xml" Id="R2d823c2cba4d4f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e4de2ca4ec40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b3e22f5324ed0" /><Relationship Type="http://schemas.openxmlformats.org/officeDocument/2006/relationships/theme" Target="/ppt/slideMasters/theme/theme1.xml" Id="R776de8c6132245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8b3e22f5324e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db4f5e88a4c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ce37f408042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e6a8ac92e45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e38dcdd3846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192f2f7f144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b6cfa4c0c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INVESTOR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INVESTOR 3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470 737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24 673 631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24 758 006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Ryghs vei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78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liv@lehne.as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995 398 036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3 AS</a:t>
            </a:r>
          </a:p>
        </p:txBody>
      </p:sp>
    </p:spTree>
  </p:cSld>
  <p:clrMapOvr>
    <a:masterClrMapping xmlns:a="http://schemas.openxmlformats.org/drawingml/2006/main"/>
  </p:clrMapOvr>
</p:sld>
</file>