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893e9eaa4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a3e271fd54bba"/>
  </p:sldMasterIdLst>
  <p:sldIdLst>
    <p:sldId xmlns:r="http://schemas.openxmlformats.org/officeDocument/2006/relationships" id="256" r:id="Rd71e5f728b3a4360"/>
    <p:sldId xmlns:r="http://schemas.openxmlformats.org/officeDocument/2006/relationships" id="257" r:id="R436a84fd30cb42c9"/>
    <p:sldId xmlns:r="http://schemas.openxmlformats.org/officeDocument/2006/relationships" id="258" r:id="R32fb95051b924a3c"/>
    <p:sldId xmlns:r="http://schemas.openxmlformats.org/officeDocument/2006/relationships" id="259" r:id="R49895cee3a7b4c1d"/>
    <p:sldId xmlns:r="http://schemas.openxmlformats.org/officeDocument/2006/relationships" id="260" r:id="R500be2fe57ae466a"/>
    <p:sldId xmlns:r="http://schemas.openxmlformats.org/officeDocument/2006/relationships" id="261" r:id="Rcb31ab9549e449e7"/>
    <p:sldId xmlns:r="http://schemas.openxmlformats.org/officeDocument/2006/relationships" id="262" r:id="R24aee780eb5e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a3e271fd54bba" /><Relationship Type="http://schemas.openxmlformats.org/officeDocument/2006/relationships/slide" Target="/ppt/slides/slide1.xml" Id="Rd71e5f728b3a4360" /><Relationship Type="http://schemas.openxmlformats.org/officeDocument/2006/relationships/slide" Target="/ppt/slides/slide2.xml" Id="R436a84fd30cb42c9" /><Relationship Type="http://schemas.openxmlformats.org/officeDocument/2006/relationships/slide" Target="/ppt/slides/slide3.xml" Id="R32fb95051b924a3c" /><Relationship Type="http://schemas.openxmlformats.org/officeDocument/2006/relationships/slide" Target="/ppt/slides/slide4.xml" Id="R49895cee3a7b4c1d" /><Relationship Type="http://schemas.openxmlformats.org/officeDocument/2006/relationships/slide" Target="/ppt/slides/slide5.xml" Id="R500be2fe57ae466a" /><Relationship Type="http://schemas.openxmlformats.org/officeDocument/2006/relationships/slide" Target="/ppt/slides/slide6.xml" Id="Rcb31ab9549e449e7" /><Relationship Type="http://schemas.openxmlformats.org/officeDocument/2006/relationships/slide" Target="/ppt/slides/slide7.xml" Id="R24aee780eb5e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2e587b50f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78cb690fa47d0" /><Relationship Type="http://schemas.openxmlformats.org/officeDocument/2006/relationships/theme" Target="/ppt/slideMasters/theme/theme1.xml" Id="Ra103ebe0dbc1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78cb690fa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b0a4bd01f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c670bd759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acb43c8cb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d2893a029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b3f4483fd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fe120e9144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52ce697d4d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21 364 121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LEHNE DRANGSLAND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