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d29fad2c9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397301c2c4fbb"/>
  </p:sldMasterIdLst>
  <p:sldIdLst>
    <p:sldId xmlns:r="http://schemas.openxmlformats.org/officeDocument/2006/relationships" id="256" r:id="R6d5ad1fab7564cc1"/>
    <p:sldId xmlns:r="http://schemas.openxmlformats.org/officeDocument/2006/relationships" id="257" r:id="R52c0e513fcde4330"/>
    <p:sldId xmlns:r="http://schemas.openxmlformats.org/officeDocument/2006/relationships" id="258" r:id="Rc9b72f6b94594407"/>
    <p:sldId xmlns:r="http://schemas.openxmlformats.org/officeDocument/2006/relationships" id="259" r:id="R1367b320ddcb41b1"/>
    <p:sldId xmlns:r="http://schemas.openxmlformats.org/officeDocument/2006/relationships" id="260" r:id="R042e8d50b8134205"/>
    <p:sldId xmlns:r="http://schemas.openxmlformats.org/officeDocument/2006/relationships" id="261" r:id="R8c03a50f280e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397301c2c4fbb" /><Relationship Type="http://schemas.openxmlformats.org/officeDocument/2006/relationships/slide" Target="/ppt/slides/slide1.xml" Id="R6d5ad1fab7564cc1" /><Relationship Type="http://schemas.openxmlformats.org/officeDocument/2006/relationships/slide" Target="/ppt/slides/slide2.xml" Id="R52c0e513fcde4330" /><Relationship Type="http://schemas.openxmlformats.org/officeDocument/2006/relationships/slide" Target="/ppt/slides/slide3.xml" Id="Rc9b72f6b94594407" /><Relationship Type="http://schemas.openxmlformats.org/officeDocument/2006/relationships/slide" Target="/ppt/slides/slide4.xml" Id="R1367b320ddcb41b1" /><Relationship Type="http://schemas.openxmlformats.org/officeDocument/2006/relationships/slide" Target="/ppt/slides/slide5.xml" Id="R042e8d50b8134205" /><Relationship Type="http://schemas.openxmlformats.org/officeDocument/2006/relationships/slide" Target="/ppt/slides/slide6.xml" Id="R8c03a50f280e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f4370735b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8bb0663444d0" /><Relationship Type="http://schemas.openxmlformats.org/officeDocument/2006/relationships/theme" Target="/ppt/slideMasters/theme/theme1.xml" Id="R78bec899b154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58bb06634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1410d68c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27ec2bb2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5cf34a9c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de88ab34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c32fa27c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884487ee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