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680bbbe99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628029aac41a5"/>
  </p:sldMasterIdLst>
  <p:sldIdLst>
    <p:sldId xmlns:r="http://schemas.openxmlformats.org/officeDocument/2006/relationships" id="256" r:id="R3293ee2a69b84d93"/>
    <p:sldId xmlns:r="http://schemas.openxmlformats.org/officeDocument/2006/relationships" id="257" r:id="Reb01a0177ad44cea"/>
    <p:sldId xmlns:r="http://schemas.openxmlformats.org/officeDocument/2006/relationships" id="258" r:id="Rd9843dc9aa2149e2"/>
    <p:sldId xmlns:r="http://schemas.openxmlformats.org/officeDocument/2006/relationships" id="259" r:id="R34d1fb87177842bd"/>
    <p:sldId xmlns:r="http://schemas.openxmlformats.org/officeDocument/2006/relationships" id="260" r:id="R4aa5e548f98c4f7e"/>
    <p:sldId xmlns:r="http://schemas.openxmlformats.org/officeDocument/2006/relationships" id="261" r:id="Rbcad0b2c482a4ea7"/>
    <p:sldId xmlns:r="http://schemas.openxmlformats.org/officeDocument/2006/relationships" id="262" r:id="Ra60d3496c3da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628029aac41a5" /><Relationship Type="http://schemas.openxmlformats.org/officeDocument/2006/relationships/slide" Target="/ppt/slides/slide1.xml" Id="R3293ee2a69b84d93" /><Relationship Type="http://schemas.openxmlformats.org/officeDocument/2006/relationships/slide" Target="/ppt/slides/slide2.xml" Id="Reb01a0177ad44cea" /><Relationship Type="http://schemas.openxmlformats.org/officeDocument/2006/relationships/slide" Target="/ppt/slides/slide3.xml" Id="Rd9843dc9aa2149e2" /><Relationship Type="http://schemas.openxmlformats.org/officeDocument/2006/relationships/slide" Target="/ppt/slides/slide4.xml" Id="R34d1fb87177842bd" /><Relationship Type="http://schemas.openxmlformats.org/officeDocument/2006/relationships/slide" Target="/ppt/slides/slide5.xml" Id="R4aa5e548f98c4f7e" /><Relationship Type="http://schemas.openxmlformats.org/officeDocument/2006/relationships/slide" Target="/ppt/slides/slide6.xml" Id="Rbcad0b2c482a4ea7" /><Relationship Type="http://schemas.openxmlformats.org/officeDocument/2006/relationships/slide" Target="/ppt/slides/slide7.xml" Id="Ra60d3496c3da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2d3a32ac647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7a30319c84e99" /><Relationship Type="http://schemas.openxmlformats.org/officeDocument/2006/relationships/theme" Target="/ppt/slideMasters/theme/theme1.xml" Id="R6256a07a423945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7a30319c8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0a72b8aa74a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63085a8b847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82a8c6b354d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4d3077d9b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e0366c85946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18bd581404d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6667372e6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582 745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24 932 361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25 025 445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CONRAD LEHNE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78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conrad.drangsland@gmail.com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