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51aaecd72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5f644b52b4f76"/>
  </p:sldMasterIdLst>
  <p:sldIdLst>
    <p:sldId xmlns:r="http://schemas.openxmlformats.org/officeDocument/2006/relationships" id="256" r:id="R37e8e4723e164f0d"/>
    <p:sldId xmlns:r="http://schemas.openxmlformats.org/officeDocument/2006/relationships" id="257" r:id="R2d89f4af212e4bd2"/>
    <p:sldId xmlns:r="http://schemas.openxmlformats.org/officeDocument/2006/relationships" id="258" r:id="Rd97533b910a4466e"/>
    <p:sldId xmlns:r="http://schemas.openxmlformats.org/officeDocument/2006/relationships" id="259" r:id="R142fb671d4554be4"/>
    <p:sldId xmlns:r="http://schemas.openxmlformats.org/officeDocument/2006/relationships" id="260" r:id="R6b0208274f4c413e"/>
    <p:sldId xmlns:r="http://schemas.openxmlformats.org/officeDocument/2006/relationships" id="261" r:id="R8fab1a761d9346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5f644b52b4f76" /><Relationship Type="http://schemas.openxmlformats.org/officeDocument/2006/relationships/slide" Target="/ppt/slides/slide1.xml" Id="R37e8e4723e164f0d" /><Relationship Type="http://schemas.openxmlformats.org/officeDocument/2006/relationships/slide" Target="/ppt/slides/slide2.xml" Id="R2d89f4af212e4bd2" /><Relationship Type="http://schemas.openxmlformats.org/officeDocument/2006/relationships/slide" Target="/ppt/slides/slide3.xml" Id="Rd97533b910a4466e" /><Relationship Type="http://schemas.openxmlformats.org/officeDocument/2006/relationships/slide" Target="/ppt/slides/slide4.xml" Id="R142fb671d4554be4" /><Relationship Type="http://schemas.openxmlformats.org/officeDocument/2006/relationships/slide" Target="/ppt/slides/slide5.xml" Id="R6b0208274f4c413e" /><Relationship Type="http://schemas.openxmlformats.org/officeDocument/2006/relationships/slide" Target="/ppt/slides/slide6.xml" Id="R8fab1a761d9346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05adf4ecd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dd84cc71f4fc1" /><Relationship Type="http://schemas.openxmlformats.org/officeDocument/2006/relationships/theme" Target="/ppt/slideMasters/theme/theme1.xml" Id="Rf816253a2b1f47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0dd84cc71f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d123843b9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08b0f78b2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fda51417f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bee341f1d4e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1327fd44d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fc5631c76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Ryghs vei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78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conrad.drangsland@gmail.com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995 397 684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