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f22cd32bd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9b58af6c4a4e7e"/>
  </p:sldMasterIdLst>
  <p:sldIdLst>
    <p:sldId xmlns:r="http://schemas.openxmlformats.org/officeDocument/2006/relationships" id="256" r:id="R306e4eb69eb3491a"/>
    <p:sldId xmlns:r="http://schemas.openxmlformats.org/officeDocument/2006/relationships" id="257" r:id="R0a9c505c9a9d49ce"/>
    <p:sldId xmlns:r="http://schemas.openxmlformats.org/officeDocument/2006/relationships" id="258" r:id="R1488841950784a1c"/>
    <p:sldId xmlns:r="http://schemas.openxmlformats.org/officeDocument/2006/relationships" id="259" r:id="Re5130ce53d074f93"/>
    <p:sldId xmlns:r="http://schemas.openxmlformats.org/officeDocument/2006/relationships" id="260" r:id="R19b266abaa8e46a9"/>
    <p:sldId xmlns:r="http://schemas.openxmlformats.org/officeDocument/2006/relationships" id="261" r:id="R6142d544c645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b58af6c4a4e7e" /><Relationship Type="http://schemas.openxmlformats.org/officeDocument/2006/relationships/slide" Target="/ppt/slides/slide1.xml" Id="R306e4eb69eb3491a" /><Relationship Type="http://schemas.openxmlformats.org/officeDocument/2006/relationships/slide" Target="/ppt/slides/slide2.xml" Id="R0a9c505c9a9d49ce" /><Relationship Type="http://schemas.openxmlformats.org/officeDocument/2006/relationships/slide" Target="/ppt/slides/slide3.xml" Id="R1488841950784a1c" /><Relationship Type="http://schemas.openxmlformats.org/officeDocument/2006/relationships/slide" Target="/ppt/slides/slide4.xml" Id="Re5130ce53d074f93" /><Relationship Type="http://schemas.openxmlformats.org/officeDocument/2006/relationships/slide" Target="/ppt/slides/slide5.xml" Id="R19b266abaa8e46a9" /><Relationship Type="http://schemas.openxmlformats.org/officeDocument/2006/relationships/slide" Target="/ppt/slides/slide6.xml" Id="R6142d544c645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8e6c5de34542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af6148a0a4783" /><Relationship Type="http://schemas.openxmlformats.org/officeDocument/2006/relationships/theme" Target="/ppt/slideMasters/theme/theme1.xml" Id="Rc901e3a569ab45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af6148a0a47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4eb465c284e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2d5537d2f43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9d5a079d341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682b3cfbd44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40c4c8c2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8520e80848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MIRO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525 249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2 891 793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2 905 255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Miriam Jørgensen, Skauveien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995 379 325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MIRO INVEST AS</a:t>
            </a:r>
          </a:p>
        </p:txBody>
      </p:sp>
    </p:spTree>
  </p:cSld>
  <p:clrMapOvr>
    <a:masterClrMapping xmlns:a="http://schemas.openxmlformats.org/drawingml/2006/main"/>
  </p:clrMapOvr>
</p:sld>
</file>