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773a1974f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5435f96aa402d"/>
  </p:sldMasterIdLst>
  <p:sldIdLst>
    <p:sldId xmlns:r="http://schemas.openxmlformats.org/officeDocument/2006/relationships" id="256" r:id="Rdfd05adf094f40ac"/>
    <p:sldId xmlns:r="http://schemas.openxmlformats.org/officeDocument/2006/relationships" id="257" r:id="R0b96e961ddad46b9"/>
    <p:sldId xmlns:r="http://schemas.openxmlformats.org/officeDocument/2006/relationships" id="258" r:id="R1ddc06b9b1194cc5"/>
    <p:sldId xmlns:r="http://schemas.openxmlformats.org/officeDocument/2006/relationships" id="259" r:id="Rc632eb41391a46ee"/>
    <p:sldId xmlns:r="http://schemas.openxmlformats.org/officeDocument/2006/relationships" id="260" r:id="Rc1cefe83ef264774"/>
    <p:sldId xmlns:r="http://schemas.openxmlformats.org/officeDocument/2006/relationships" id="261" r:id="R90d79200791e4463"/>
    <p:sldId xmlns:r="http://schemas.openxmlformats.org/officeDocument/2006/relationships" id="262" r:id="R58a2bffb5c5c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5435f96aa402d" /><Relationship Type="http://schemas.openxmlformats.org/officeDocument/2006/relationships/slide" Target="/ppt/slides/slide1.xml" Id="Rdfd05adf094f40ac" /><Relationship Type="http://schemas.openxmlformats.org/officeDocument/2006/relationships/slide" Target="/ppt/slides/slide2.xml" Id="R0b96e961ddad46b9" /><Relationship Type="http://schemas.openxmlformats.org/officeDocument/2006/relationships/slide" Target="/ppt/slides/slide3.xml" Id="R1ddc06b9b1194cc5" /><Relationship Type="http://schemas.openxmlformats.org/officeDocument/2006/relationships/slide" Target="/ppt/slides/slide4.xml" Id="Rc632eb41391a46ee" /><Relationship Type="http://schemas.openxmlformats.org/officeDocument/2006/relationships/slide" Target="/ppt/slides/slide5.xml" Id="Rc1cefe83ef264774" /><Relationship Type="http://schemas.openxmlformats.org/officeDocument/2006/relationships/slide" Target="/ppt/slides/slide6.xml" Id="R90d79200791e4463" /><Relationship Type="http://schemas.openxmlformats.org/officeDocument/2006/relationships/slide" Target="/ppt/slides/slide7.xml" Id="R58a2bffb5c5c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87b3dbb27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0c5e866884534" /><Relationship Type="http://schemas.openxmlformats.org/officeDocument/2006/relationships/theme" Target="/ppt/slideMasters/theme/theme1.xml" Id="R3d668133989d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0c5e86688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9f5c620c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548ae361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e064c549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b7ea08ee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8ed5aacc2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8c6452cc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6b03b441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EIRIK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TRUDE IREN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