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f48138fbfc43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9650fd44c4c78"/>
  </p:sldMasterIdLst>
  <p:sldIdLst>
    <p:sldId xmlns:r="http://schemas.openxmlformats.org/officeDocument/2006/relationships" id="256" r:id="Rfe518b9b28714c3f"/>
    <p:sldId xmlns:r="http://schemas.openxmlformats.org/officeDocument/2006/relationships" id="257" r:id="Rc65cdc97d3dc46e8"/>
    <p:sldId xmlns:r="http://schemas.openxmlformats.org/officeDocument/2006/relationships" id="258" r:id="R0e208c19880f4f9c"/>
    <p:sldId xmlns:r="http://schemas.openxmlformats.org/officeDocument/2006/relationships" id="259" r:id="R178c45d04edb4d89"/>
    <p:sldId xmlns:r="http://schemas.openxmlformats.org/officeDocument/2006/relationships" id="260" r:id="R0b09f70cceef491d"/>
    <p:sldId xmlns:r="http://schemas.openxmlformats.org/officeDocument/2006/relationships" id="261" r:id="R4ea1b40dc437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9650fd44c4c78" /><Relationship Type="http://schemas.openxmlformats.org/officeDocument/2006/relationships/slide" Target="/ppt/slides/slide1.xml" Id="Rfe518b9b28714c3f" /><Relationship Type="http://schemas.openxmlformats.org/officeDocument/2006/relationships/slide" Target="/ppt/slides/slide2.xml" Id="Rc65cdc97d3dc46e8" /><Relationship Type="http://schemas.openxmlformats.org/officeDocument/2006/relationships/slide" Target="/ppt/slides/slide3.xml" Id="R0e208c19880f4f9c" /><Relationship Type="http://schemas.openxmlformats.org/officeDocument/2006/relationships/slide" Target="/ppt/slides/slide4.xml" Id="R178c45d04edb4d89" /><Relationship Type="http://schemas.openxmlformats.org/officeDocument/2006/relationships/slide" Target="/ppt/slides/slide5.xml" Id="R0b09f70cceef491d" /><Relationship Type="http://schemas.openxmlformats.org/officeDocument/2006/relationships/slide" Target="/ppt/slides/slide6.xml" Id="R4ea1b40dc437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3dcbd30a14f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0bfcba7e348db" /><Relationship Type="http://schemas.openxmlformats.org/officeDocument/2006/relationships/theme" Target="/ppt/slideMasters/theme/theme1.xml" Id="Re78d95ad12f942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0bfcba7e3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a732b9d384f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85b1f77bc4a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407b0a36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ac1fe3fb44b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257dea358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a637858f344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STATSAUTORISERT REVISOR EIRIK HORDVIK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Øyjordsveien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95 36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eirik.hordvik@gmail.com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995 372 630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