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09d4bfeaa645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bd4987ebcc408d"/>
  </p:sldMasterIdLst>
  <p:sldIdLst>
    <p:sldId xmlns:r="http://schemas.openxmlformats.org/officeDocument/2006/relationships" id="256" r:id="R2580451b78534222"/>
    <p:sldId xmlns:r="http://schemas.openxmlformats.org/officeDocument/2006/relationships" id="257" r:id="Re10169ffa5e04799"/>
    <p:sldId xmlns:r="http://schemas.openxmlformats.org/officeDocument/2006/relationships" id="258" r:id="R5db9abdce3ac4a17"/>
    <p:sldId xmlns:r="http://schemas.openxmlformats.org/officeDocument/2006/relationships" id="259" r:id="Rffde225ad95b4cf3"/>
    <p:sldId xmlns:r="http://schemas.openxmlformats.org/officeDocument/2006/relationships" id="260" r:id="R1901b0b114c144d3"/>
    <p:sldId xmlns:r="http://schemas.openxmlformats.org/officeDocument/2006/relationships" id="261" r:id="Rda0a6572472c44d8"/>
    <p:sldId xmlns:r="http://schemas.openxmlformats.org/officeDocument/2006/relationships" id="262" r:id="R33ebbe0d1d8b4c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d4987ebcc408d" /><Relationship Type="http://schemas.openxmlformats.org/officeDocument/2006/relationships/slide" Target="/ppt/slides/slide1.xml" Id="R2580451b78534222" /><Relationship Type="http://schemas.openxmlformats.org/officeDocument/2006/relationships/slide" Target="/ppt/slides/slide2.xml" Id="Re10169ffa5e04799" /><Relationship Type="http://schemas.openxmlformats.org/officeDocument/2006/relationships/slide" Target="/ppt/slides/slide3.xml" Id="R5db9abdce3ac4a17" /><Relationship Type="http://schemas.openxmlformats.org/officeDocument/2006/relationships/slide" Target="/ppt/slides/slide4.xml" Id="Rffde225ad95b4cf3" /><Relationship Type="http://schemas.openxmlformats.org/officeDocument/2006/relationships/slide" Target="/ppt/slides/slide5.xml" Id="R1901b0b114c144d3" /><Relationship Type="http://schemas.openxmlformats.org/officeDocument/2006/relationships/slide" Target="/ppt/slides/slide6.xml" Id="Rda0a6572472c44d8" /><Relationship Type="http://schemas.openxmlformats.org/officeDocument/2006/relationships/slide" Target="/ppt/slides/slide7.xml" Id="R33ebbe0d1d8b4c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513a32df441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965d0b43e450c" /><Relationship Type="http://schemas.openxmlformats.org/officeDocument/2006/relationships/theme" Target="/ppt/slideMasters/theme/theme1.xml" Id="Rae462449d15440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965d0b43e45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42de3a67a4f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a2dc3473c4d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414d96c984c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a07f1e105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6730c02e7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11edae89041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a24ffeb0548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SECUNDUS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SECUNDUS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662 423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7 634 487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19 820 952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28 358 506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KARL-AAGE 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995 358 085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