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7bf0f2c9484b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d1473217474a82"/>
  </p:sldMasterIdLst>
  <p:sldIdLst>
    <p:sldId xmlns:r="http://schemas.openxmlformats.org/officeDocument/2006/relationships" id="256" r:id="Rfef1d967574341b2"/>
    <p:sldId xmlns:r="http://schemas.openxmlformats.org/officeDocument/2006/relationships" id="257" r:id="R0f6d4b6fbcd94ef2"/>
    <p:sldId xmlns:r="http://schemas.openxmlformats.org/officeDocument/2006/relationships" id="258" r:id="Rcf9a2487090547c5"/>
    <p:sldId xmlns:r="http://schemas.openxmlformats.org/officeDocument/2006/relationships" id="259" r:id="Ra5c0a45947c14469"/>
    <p:sldId xmlns:r="http://schemas.openxmlformats.org/officeDocument/2006/relationships" id="260" r:id="R1ab330ec907840d4"/>
    <p:sldId xmlns:r="http://schemas.openxmlformats.org/officeDocument/2006/relationships" id="261" r:id="R61620d4abb5043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1473217474a82" /><Relationship Type="http://schemas.openxmlformats.org/officeDocument/2006/relationships/slide" Target="/ppt/slides/slide1.xml" Id="Rfef1d967574341b2" /><Relationship Type="http://schemas.openxmlformats.org/officeDocument/2006/relationships/slide" Target="/ppt/slides/slide2.xml" Id="R0f6d4b6fbcd94ef2" /><Relationship Type="http://schemas.openxmlformats.org/officeDocument/2006/relationships/slide" Target="/ppt/slides/slide3.xml" Id="Rcf9a2487090547c5" /><Relationship Type="http://schemas.openxmlformats.org/officeDocument/2006/relationships/slide" Target="/ppt/slides/slide4.xml" Id="Ra5c0a45947c14469" /><Relationship Type="http://schemas.openxmlformats.org/officeDocument/2006/relationships/slide" Target="/ppt/slides/slide5.xml" Id="R1ab330ec907840d4" /><Relationship Type="http://schemas.openxmlformats.org/officeDocument/2006/relationships/slide" Target="/ppt/slides/slide6.xml" Id="R61620d4abb5043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4455a88574f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d182c19eb47fd" /><Relationship Type="http://schemas.openxmlformats.org/officeDocument/2006/relationships/theme" Target="/ppt/slideMasters/theme/theme1.xml" Id="R28d24b036ae9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bd182c19eb47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611c8e5dd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57818606444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2df634c4347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eb2bec2fd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dfefd10a446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e3647ca924e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SECUNDUS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995 358 085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