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22a6a5c53041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2dba6198364b9d"/>
  </p:sldMasterIdLst>
  <p:sldIdLst>
    <p:sldId xmlns:r="http://schemas.openxmlformats.org/officeDocument/2006/relationships" id="256" r:id="R90de849a43634a85"/>
    <p:sldId xmlns:r="http://schemas.openxmlformats.org/officeDocument/2006/relationships" id="257" r:id="Rd0cdcc897bf64c3f"/>
    <p:sldId xmlns:r="http://schemas.openxmlformats.org/officeDocument/2006/relationships" id="258" r:id="Rdac5400ebedb4e62"/>
    <p:sldId xmlns:r="http://schemas.openxmlformats.org/officeDocument/2006/relationships" id="259" r:id="Ra7d81d4df44a4e8c"/>
    <p:sldId xmlns:r="http://schemas.openxmlformats.org/officeDocument/2006/relationships" id="260" r:id="R6113fded2978437a"/>
    <p:sldId xmlns:r="http://schemas.openxmlformats.org/officeDocument/2006/relationships" id="261" r:id="R75c9df2626094c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dba6198364b9d" /><Relationship Type="http://schemas.openxmlformats.org/officeDocument/2006/relationships/slide" Target="/ppt/slides/slide1.xml" Id="R90de849a43634a85" /><Relationship Type="http://schemas.openxmlformats.org/officeDocument/2006/relationships/slide" Target="/ppt/slides/slide2.xml" Id="Rd0cdcc897bf64c3f" /><Relationship Type="http://schemas.openxmlformats.org/officeDocument/2006/relationships/slide" Target="/ppt/slides/slide3.xml" Id="Rdac5400ebedb4e62" /><Relationship Type="http://schemas.openxmlformats.org/officeDocument/2006/relationships/slide" Target="/ppt/slides/slide4.xml" Id="Ra7d81d4df44a4e8c" /><Relationship Type="http://schemas.openxmlformats.org/officeDocument/2006/relationships/slide" Target="/ppt/slides/slide5.xml" Id="R6113fded2978437a" /><Relationship Type="http://schemas.openxmlformats.org/officeDocument/2006/relationships/slide" Target="/ppt/slides/slide6.xml" Id="R75c9df2626094c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f06012860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24e2fe4f04efe" /><Relationship Type="http://schemas.openxmlformats.org/officeDocument/2006/relationships/theme" Target="/ppt/slideMasters/theme/theme1.xml" Id="R2ca98b4162c4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24e2fe4f0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accd63036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17ca75c4c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be9f107434b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d765e2ca943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b461a951e4a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db0ed74cd4e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44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995 336 510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