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c7d327f32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42e03a81b240d4"/>
  </p:sldMasterIdLst>
  <p:sldIdLst>
    <p:sldId xmlns:r="http://schemas.openxmlformats.org/officeDocument/2006/relationships" id="256" r:id="Rc0c17fbf03ad4781"/>
    <p:sldId xmlns:r="http://schemas.openxmlformats.org/officeDocument/2006/relationships" id="257" r:id="R261bc8ce474048ea"/>
    <p:sldId xmlns:r="http://schemas.openxmlformats.org/officeDocument/2006/relationships" id="258" r:id="R122ab9650b78479a"/>
    <p:sldId xmlns:r="http://schemas.openxmlformats.org/officeDocument/2006/relationships" id="259" r:id="Rdc3a8df4b49e4d65"/>
    <p:sldId xmlns:r="http://schemas.openxmlformats.org/officeDocument/2006/relationships" id="260" r:id="Rcc09aa4ee4834214"/>
    <p:sldId xmlns:r="http://schemas.openxmlformats.org/officeDocument/2006/relationships" id="261" r:id="Rf2e94b16487241bb"/>
    <p:sldId xmlns:r="http://schemas.openxmlformats.org/officeDocument/2006/relationships" id="262" r:id="R073e85d2ff3a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2e03a81b240d4" /><Relationship Type="http://schemas.openxmlformats.org/officeDocument/2006/relationships/slide" Target="/ppt/slides/slide1.xml" Id="Rc0c17fbf03ad4781" /><Relationship Type="http://schemas.openxmlformats.org/officeDocument/2006/relationships/slide" Target="/ppt/slides/slide2.xml" Id="R261bc8ce474048ea" /><Relationship Type="http://schemas.openxmlformats.org/officeDocument/2006/relationships/slide" Target="/ppt/slides/slide3.xml" Id="R122ab9650b78479a" /><Relationship Type="http://schemas.openxmlformats.org/officeDocument/2006/relationships/slide" Target="/ppt/slides/slide4.xml" Id="Rdc3a8df4b49e4d65" /><Relationship Type="http://schemas.openxmlformats.org/officeDocument/2006/relationships/slide" Target="/ppt/slides/slide5.xml" Id="Rcc09aa4ee4834214" /><Relationship Type="http://schemas.openxmlformats.org/officeDocument/2006/relationships/slide" Target="/ppt/slides/slide6.xml" Id="Rf2e94b16487241bb" /><Relationship Type="http://schemas.openxmlformats.org/officeDocument/2006/relationships/slide" Target="/ppt/slides/slide7.xml" Id="R073e85d2ff3a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3e0710181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251504ade4485" /><Relationship Type="http://schemas.openxmlformats.org/officeDocument/2006/relationships/theme" Target="/ppt/slideMasters/theme/theme1.xml" Id="R7e393498f510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251504ade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98ac1b451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f067d26c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23932bafd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cf639281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e9e4f3a3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83f822e248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c38f49cfe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DEVELOPMENT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DEVELOPMENT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37 035 651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37 606 691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GEIRR LØDEMEL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19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