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62bd39bc4a45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56dd279284c7a"/>
  </p:sldMasterIdLst>
  <p:sldIdLst>
    <p:sldId xmlns:r="http://schemas.openxmlformats.org/officeDocument/2006/relationships" id="256" r:id="R82e30c49a73c4c0a"/>
    <p:sldId xmlns:r="http://schemas.openxmlformats.org/officeDocument/2006/relationships" id="257" r:id="Rc2bda207e71545c6"/>
    <p:sldId xmlns:r="http://schemas.openxmlformats.org/officeDocument/2006/relationships" id="258" r:id="Rdd0cba05c37b44db"/>
    <p:sldId xmlns:r="http://schemas.openxmlformats.org/officeDocument/2006/relationships" id="259" r:id="R3debea7174454999"/>
    <p:sldId xmlns:r="http://schemas.openxmlformats.org/officeDocument/2006/relationships" id="260" r:id="R799a64e672194af5"/>
    <p:sldId xmlns:r="http://schemas.openxmlformats.org/officeDocument/2006/relationships" id="261" r:id="Rf6bdee7cc24649b5"/>
    <p:sldId xmlns:r="http://schemas.openxmlformats.org/officeDocument/2006/relationships" id="262" r:id="R0324cc6bfb5a4f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56dd279284c7a" /><Relationship Type="http://schemas.openxmlformats.org/officeDocument/2006/relationships/slide" Target="/ppt/slides/slide1.xml" Id="R82e30c49a73c4c0a" /><Relationship Type="http://schemas.openxmlformats.org/officeDocument/2006/relationships/slide" Target="/ppt/slides/slide2.xml" Id="Rc2bda207e71545c6" /><Relationship Type="http://schemas.openxmlformats.org/officeDocument/2006/relationships/slide" Target="/ppt/slides/slide3.xml" Id="Rdd0cba05c37b44db" /><Relationship Type="http://schemas.openxmlformats.org/officeDocument/2006/relationships/slide" Target="/ppt/slides/slide4.xml" Id="R3debea7174454999" /><Relationship Type="http://schemas.openxmlformats.org/officeDocument/2006/relationships/slide" Target="/ppt/slides/slide5.xml" Id="R799a64e672194af5" /><Relationship Type="http://schemas.openxmlformats.org/officeDocument/2006/relationships/slide" Target="/ppt/slides/slide6.xml" Id="Rf6bdee7cc24649b5" /><Relationship Type="http://schemas.openxmlformats.org/officeDocument/2006/relationships/slide" Target="/ppt/slides/slide7.xml" Id="R0324cc6bfb5a4f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8aaec693a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0a7d63b454f14" /><Relationship Type="http://schemas.openxmlformats.org/officeDocument/2006/relationships/theme" Target="/ppt/slideMasters/theme/theme1.xml" Id="Rb29a1a08d196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0a7d63b45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31a00c71744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18189399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bf85e99af4a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a45770b534f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53b670c4b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03e6178a44b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56184a816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 GRO SØNSTEBY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