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ef9d8a24a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3602c470142b1"/>
  </p:sldMasterIdLst>
  <p:sldIdLst>
    <p:sldId xmlns:r="http://schemas.openxmlformats.org/officeDocument/2006/relationships" id="256" r:id="Rcc2d26fe4a5e48fd"/>
    <p:sldId xmlns:r="http://schemas.openxmlformats.org/officeDocument/2006/relationships" id="257" r:id="R5f8643cc38a2490c"/>
    <p:sldId xmlns:r="http://schemas.openxmlformats.org/officeDocument/2006/relationships" id="258" r:id="Rc6050c144a6f4f96"/>
    <p:sldId xmlns:r="http://schemas.openxmlformats.org/officeDocument/2006/relationships" id="259" r:id="R5696d50e6e994126"/>
    <p:sldId xmlns:r="http://schemas.openxmlformats.org/officeDocument/2006/relationships" id="260" r:id="Rc4a4f927b5a94482"/>
    <p:sldId xmlns:r="http://schemas.openxmlformats.org/officeDocument/2006/relationships" id="261" r:id="Ref7bb6f1ab0d4d9a"/>
    <p:sldId xmlns:r="http://schemas.openxmlformats.org/officeDocument/2006/relationships" id="262" r:id="R5892deb9b43f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3602c470142b1" /><Relationship Type="http://schemas.openxmlformats.org/officeDocument/2006/relationships/slide" Target="/ppt/slides/slide1.xml" Id="Rcc2d26fe4a5e48fd" /><Relationship Type="http://schemas.openxmlformats.org/officeDocument/2006/relationships/slide" Target="/ppt/slides/slide2.xml" Id="R5f8643cc38a2490c" /><Relationship Type="http://schemas.openxmlformats.org/officeDocument/2006/relationships/slide" Target="/ppt/slides/slide3.xml" Id="Rc6050c144a6f4f96" /><Relationship Type="http://schemas.openxmlformats.org/officeDocument/2006/relationships/slide" Target="/ppt/slides/slide4.xml" Id="R5696d50e6e994126" /><Relationship Type="http://schemas.openxmlformats.org/officeDocument/2006/relationships/slide" Target="/ppt/slides/slide5.xml" Id="Rc4a4f927b5a94482" /><Relationship Type="http://schemas.openxmlformats.org/officeDocument/2006/relationships/slide" Target="/ppt/slides/slide6.xml" Id="Ref7bb6f1ab0d4d9a" /><Relationship Type="http://schemas.openxmlformats.org/officeDocument/2006/relationships/slide" Target="/ppt/slides/slide7.xml" Id="R5892deb9b43f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a089f8701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951a07114347" /><Relationship Type="http://schemas.openxmlformats.org/officeDocument/2006/relationships/theme" Target="/ppt/slideMasters/theme/theme1.xml" Id="R21ee64285b35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1951a0711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9046578e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0706b45b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6274c61f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f19ecb7f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61973ecf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92991c8f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90afde30b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