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ebb7ee252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e2606144f499f"/>
  </p:sldMasterIdLst>
  <p:sldIdLst>
    <p:sldId xmlns:r="http://schemas.openxmlformats.org/officeDocument/2006/relationships" id="256" r:id="R9e63a0d4a43b49f1"/>
    <p:sldId xmlns:r="http://schemas.openxmlformats.org/officeDocument/2006/relationships" id="257" r:id="R825ca0d2631743af"/>
    <p:sldId xmlns:r="http://schemas.openxmlformats.org/officeDocument/2006/relationships" id="258" r:id="R1614b0f3d5a94248"/>
    <p:sldId xmlns:r="http://schemas.openxmlformats.org/officeDocument/2006/relationships" id="259" r:id="R1465b91782c34779"/>
    <p:sldId xmlns:r="http://schemas.openxmlformats.org/officeDocument/2006/relationships" id="260" r:id="R2d2606ef84ab4add"/>
    <p:sldId xmlns:r="http://schemas.openxmlformats.org/officeDocument/2006/relationships" id="261" r:id="Ra808e18199be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e2606144f499f" /><Relationship Type="http://schemas.openxmlformats.org/officeDocument/2006/relationships/slide" Target="/ppt/slides/slide1.xml" Id="R9e63a0d4a43b49f1" /><Relationship Type="http://schemas.openxmlformats.org/officeDocument/2006/relationships/slide" Target="/ppt/slides/slide2.xml" Id="R825ca0d2631743af" /><Relationship Type="http://schemas.openxmlformats.org/officeDocument/2006/relationships/slide" Target="/ppt/slides/slide3.xml" Id="R1614b0f3d5a94248" /><Relationship Type="http://schemas.openxmlformats.org/officeDocument/2006/relationships/slide" Target="/ppt/slides/slide4.xml" Id="R1465b91782c34779" /><Relationship Type="http://schemas.openxmlformats.org/officeDocument/2006/relationships/slide" Target="/ppt/slides/slide5.xml" Id="R2d2606ef84ab4add" /><Relationship Type="http://schemas.openxmlformats.org/officeDocument/2006/relationships/slide" Target="/ppt/slides/slide6.xml" Id="Ra808e18199be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f21eb4325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28b96e4ec446a" /><Relationship Type="http://schemas.openxmlformats.org/officeDocument/2006/relationships/theme" Target="/ppt/slideMasters/theme/theme1.xml" Id="Rbd5f917c569b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28b96e4ec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f11d8513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1d144508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a2b01f70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68334e82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c1c90671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6d844755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