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1d66d0eda0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975de83c94996"/>
  </p:sldMasterIdLst>
  <p:sldIdLst>
    <p:sldId xmlns:r="http://schemas.openxmlformats.org/officeDocument/2006/relationships" id="256" r:id="R0131a61a16e54457"/>
    <p:sldId xmlns:r="http://schemas.openxmlformats.org/officeDocument/2006/relationships" id="257" r:id="Rc72d080df92e4888"/>
    <p:sldId xmlns:r="http://schemas.openxmlformats.org/officeDocument/2006/relationships" id="258" r:id="Rdce0af39ae954aa9"/>
    <p:sldId xmlns:r="http://schemas.openxmlformats.org/officeDocument/2006/relationships" id="259" r:id="R85051a0c9fc84af8"/>
    <p:sldId xmlns:r="http://schemas.openxmlformats.org/officeDocument/2006/relationships" id="260" r:id="R3a9109807a594f2d"/>
    <p:sldId xmlns:r="http://schemas.openxmlformats.org/officeDocument/2006/relationships" id="261" r:id="Rcd21ca4fdbf94647"/>
    <p:sldId xmlns:r="http://schemas.openxmlformats.org/officeDocument/2006/relationships" id="262" r:id="R10f5dc41b9bf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975de83c94996" /><Relationship Type="http://schemas.openxmlformats.org/officeDocument/2006/relationships/slide" Target="/ppt/slides/slide1.xml" Id="R0131a61a16e54457" /><Relationship Type="http://schemas.openxmlformats.org/officeDocument/2006/relationships/slide" Target="/ppt/slides/slide2.xml" Id="Rc72d080df92e4888" /><Relationship Type="http://schemas.openxmlformats.org/officeDocument/2006/relationships/slide" Target="/ppt/slides/slide3.xml" Id="Rdce0af39ae954aa9" /><Relationship Type="http://schemas.openxmlformats.org/officeDocument/2006/relationships/slide" Target="/ppt/slides/slide4.xml" Id="R85051a0c9fc84af8" /><Relationship Type="http://schemas.openxmlformats.org/officeDocument/2006/relationships/slide" Target="/ppt/slides/slide5.xml" Id="R3a9109807a594f2d" /><Relationship Type="http://schemas.openxmlformats.org/officeDocument/2006/relationships/slide" Target="/ppt/slides/slide6.xml" Id="Rcd21ca4fdbf94647" /><Relationship Type="http://schemas.openxmlformats.org/officeDocument/2006/relationships/slide" Target="/ppt/slides/slide7.xml" Id="R10f5dc41b9bf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164d25132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00a2cc17b4bf1" /><Relationship Type="http://schemas.openxmlformats.org/officeDocument/2006/relationships/theme" Target="/ppt/slideMasters/theme/theme1.xml" Id="R2f614d2c735245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00a2cc17b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17d1db597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f23528be0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3957a571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6e60d3e5e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9103d9ad6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1dca56085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710bdef13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5 763 497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raymond@ips.as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