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3a998d0a1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66cce5a3649b9"/>
  </p:sldMasterIdLst>
  <p:sldIdLst>
    <p:sldId xmlns:r="http://schemas.openxmlformats.org/officeDocument/2006/relationships" id="256" r:id="Rdaebe5c9821a48bc"/>
    <p:sldId xmlns:r="http://schemas.openxmlformats.org/officeDocument/2006/relationships" id="257" r:id="Rda96e6ab971d45b0"/>
    <p:sldId xmlns:r="http://schemas.openxmlformats.org/officeDocument/2006/relationships" id="258" r:id="Rc1bf73f1e3a54586"/>
    <p:sldId xmlns:r="http://schemas.openxmlformats.org/officeDocument/2006/relationships" id="259" r:id="R9d2c96f14d0c42d6"/>
    <p:sldId xmlns:r="http://schemas.openxmlformats.org/officeDocument/2006/relationships" id="260" r:id="R0c5740167913438b"/>
    <p:sldId xmlns:r="http://schemas.openxmlformats.org/officeDocument/2006/relationships" id="261" r:id="R6a537a853a71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66cce5a3649b9" /><Relationship Type="http://schemas.openxmlformats.org/officeDocument/2006/relationships/slide" Target="/ppt/slides/slide1.xml" Id="Rdaebe5c9821a48bc" /><Relationship Type="http://schemas.openxmlformats.org/officeDocument/2006/relationships/slide" Target="/ppt/slides/slide2.xml" Id="Rda96e6ab971d45b0" /><Relationship Type="http://schemas.openxmlformats.org/officeDocument/2006/relationships/slide" Target="/ppt/slides/slide3.xml" Id="Rc1bf73f1e3a54586" /><Relationship Type="http://schemas.openxmlformats.org/officeDocument/2006/relationships/slide" Target="/ppt/slides/slide4.xml" Id="R9d2c96f14d0c42d6" /><Relationship Type="http://schemas.openxmlformats.org/officeDocument/2006/relationships/slide" Target="/ppt/slides/slide5.xml" Id="R0c5740167913438b" /><Relationship Type="http://schemas.openxmlformats.org/officeDocument/2006/relationships/slide" Target="/ppt/slides/slide6.xml" Id="R6a537a853a71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79b3ea0ee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29605e164042" /><Relationship Type="http://schemas.openxmlformats.org/officeDocument/2006/relationships/theme" Target="/ppt/slideMasters/theme/theme1.xml" Id="R488043067c17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429605e16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26a1ef6e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3779b5633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91bae902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7f7ab632c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ecd3e095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d24b7f9f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